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e8c474770643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1bbf2829ff4d56"/>
  </p:sldMasterIdLst>
  <p:sldIdLst>
    <p:sldId xmlns:r="http://schemas.openxmlformats.org/officeDocument/2006/relationships" id="256" r:id="Rab71f9e51f7d4d61"/>
    <p:sldId xmlns:r="http://schemas.openxmlformats.org/officeDocument/2006/relationships" id="257" r:id="Re1b724a9b94b4995"/>
    <p:sldId xmlns:r="http://schemas.openxmlformats.org/officeDocument/2006/relationships" id="258" r:id="Rcb06bccd6c9e4de1"/>
    <p:sldId xmlns:r="http://schemas.openxmlformats.org/officeDocument/2006/relationships" id="259" r:id="Re58f969598be4c46"/>
    <p:sldId xmlns:r="http://schemas.openxmlformats.org/officeDocument/2006/relationships" id="260" r:id="R042f432566d743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bbf2829ff4d56" /><Relationship Type="http://schemas.openxmlformats.org/officeDocument/2006/relationships/slide" Target="/ppt/slides/slide1.xml" Id="Rab71f9e51f7d4d61" /><Relationship Type="http://schemas.openxmlformats.org/officeDocument/2006/relationships/slide" Target="/ppt/slides/slide2.xml" Id="Re1b724a9b94b4995" /><Relationship Type="http://schemas.openxmlformats.org/officeDocument/2006/relationships/slide" Target="/ppt/slides/slide3.xml" Id="Rcb06bccd6c9e4de1" /><Relationship Type="http://schemas.openxmlformats.org/officeDocument/2006/relationships/slide" Target="/ppt/slides/slide4.xml" Id="Re58f969598be4c46" /><Relationship Type="http://schemas.openxmlformats.org/officeDocument/2006/relationships/slide" Target="/ppt/slides/slide5.xml" Id="R042f432566d743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ab76a76f945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168f5f62a47bd" /><Relationship Type="http://schemas.openxmlformats.org/officeDocument/2006/relationships/theme" Target="/ppt/slideMasters/theme/theme1.xml" Id="R81419550798a41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6168f5f62a47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b14c4137c4d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4d943df8c42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5b26da18948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9a2a1fbb04a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36a2e94914d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AUBERT INVEST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AUBERT INVEST PENSJONSKASSE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Gydas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52 27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ste@holtas.no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940 190 282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PENSJONSKASSE</a:t>
            </a:r>
          </a:p>
        </p:txBody>
      </p:sp>
    </p:spTree>
  </p:cSld>
  <p:clrMapOvr>
    <a:masterClrMapping xmlns:a="http://schemas.openxmlformats.org/drawingml/2006/main"/>
  </p:clrMapOvr>
</p:sld>
</file>