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433726a2ab4c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2ca501044ad4b44"/>
  </p:sldMasterIdLst>
  <p:sldIdLst>
    <p:sldId xmlns:r="http://schemas.openxmlformats.org/officeDocument/2006/relationships" id="256" r:id="R9c08715d53434274"/>
    <p:sldId xmlns:r="http://schemas.openxmlformats.org/officeDocument/2006/relationships" id="257" r:id="R55a157cd611a4911"/>
    <p:sldId xmlns:r="http://schemas.openxmlformats.org/officeDocument/2006/relationships" id="258" r:id="R6e937e964793486d"/>
    <p:sldId xmlns:r="http://schemas.openxmlformats.org/officeDocument/2006/relationships" id="259" r:id="R2bf0aab5d1f54de7"/>
    <p:sldId xmlns:r="http://schemas.openxmlformats.org/officeDocument/2006/relationships" id="260" r:id="R9d38215fbdd041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ca501044ad4b44" /><Relationship Type="http://schemas.openxmlformats.org/officeDocument/2006/relationships/slide" Target="/ppt/slides/slide1.xml" Id="R9c08715d53434274" /><Relationship Type="http://schemas.openxmlformats.org/officeDocument/2006/relationships/slide" Target="/ppt/slides/slide2.xml" Id="R55a157cd611a4911" /><Relationship Type="http://schemas.openxmlformats.org/officeDocument/2006/relationships/slide" Target="/ppt/slides/slide3.xml" Id="R6e937e964793486d" /><Relationship Type="http://schemas.openxmlformats.org/officeDocument/2006/relationships/slide" Target="/ppt/slides/slide4.xml" Id="R2bf0aab5d1f54de7" /><Relationship Type="http://schemas.openxmlformats.org/officeDocument/2006/relationships/slide" Target="/ppt/slides/slide5.xml" Id="R9d38215fbdd041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59884134364c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6a4cab2814087" /><Relationship Type="http://schemas.openxmlformats.org/officeDocument/2006/relationships/theme" Target="/ppt/slideMasters/theme/theme1.xml" Id="R6cb0ca53c7e74a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a6a4cab28140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07a56ee5840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4fc2f371543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2b83ba017249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1be7acafd46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edb0b4d224d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RINGERIKE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RINGERIKE KOMMUNE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Rådhuset, Osloveien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 11 74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postmottak@ringerike.kommune.no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www.ringerike.kommune.no/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940 100 925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RINGERIKE KOMMUNE</a:t>
            </a:r>
          </a:p>
        </p:txBody>
      </p:sp>
    </p:spTree>
  </p:cSld>
  <p:clrMapOvr>
    <a:masterClrMapping xmlns:a="http://schemas.openxmlformats.org/drawingml/2006/main"/>
  </p:clrMapOvr>
</p:sld>
</file>