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5e497fbacf44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6965ddd2b4064"/>
  </p:sldMasterIdLst>
  <p:sldIdLst>
    <p:sldId xmlns:r="http://schemas.openxmlformats.org/officeDocument/2006/relationships" id="256" r:id="R23b76b3886ba4a83"/>
    <p:sldId xmlns:r="http://schemas.openxmlformats.org/officeDocument/2006/relationships" id="257" r:id="R32f5a9282e954314"/>
    <p:sldId xmlns:r="http://schemas.openxmlformats.org/officeDocument/2006/relationships" id="258" r:id="Rd4e73215419f4499"/>
    <p:sldId xmlns:r="http://schemas.openxmlformats.org/officeDocument/2006/relationships" id="259" r:id="Rfd447d52e52c4948"/>
    <p:sldId xmlns:r="http://schemas.openxmlformats.org/officeDocument/2006/relationships" id="260" r:id="Re69970358a48462d"/>
    <p:sldId xmlns:r="http://schemas.openxmlformats.org/officeDocument/2006/relationships" id="261" r:id="R1682eda3a856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6965ddd2b4064" /><Relationship Type="http://schemas.openxmlformats.org/officeDocument/2006/relationships/slide" Target="/ppt/slides/slide1.xml" Id="R23b76b3886ba4a83" /><Relationship Type="http://schemas.openxmlformats.org/officeDocument/2006/relationships/slide" Target="/ppt/slides/slide2.xml" Id="R32f5a9282e954314" /><Relationship Type="http://schemas.openxmlformats.org/officeDocument/2006/relationships/slide" Target="/ppt/slides/slide3.xml" Id="Rd4e73215419f4499" /><Relationship Type="http://schemas.openxmlformats.org/officeDocument/2006/relationships/slide" Target="/ppt/slides/slide4.xml" Id="Rfd447d52e52c4948" /><Relationship Type="http://schemas.openxmlformats.org/officeDocument/2006/relationships/slide" Target="/ppt/slides/slide5.xml" Id="Re69970358a48462d" /><Relationship Type="http://schemas.openxmlformats.org/officeDocument/2006/relationships/slide" Target="/ppt/slides/slide6.xml" Id="R1682eda3a856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094a2bae1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e96941c7248a3" /><Relationship Type="http://schemas.openxmlformats.org/officeDocument/2006/relationships/theme" Target="/ppt/slideMasters/theme/theme1.xml" Id="R057dd892ad03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e96941c72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c4ffaf9fd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a2c22675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1dad29f0f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f733b1d4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c89c4167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91fb743e2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11 74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postmottak@ringerike.kommune.no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www.ringerike.kommune.no/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940 100 925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