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c6b6d18c224a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bbb38d7a444da9"/>
  </p:sldMasterIdLst>
  <p:sldIdLst>
    <p:sldId xmlns:r="http://schemas.openxmlformats.org/officeDocument/2006/relationships" id="256" r:id="R99035db8b4984a49"/>
    <p:sldId xmlns:r="http://schemas.openxmlformats.org/officeDocument/2006/relationships" id="257" r:id="Rcd6e4fe349fa4432"/>
    <p:sldId xmlns:r="http://schemas.openxmlformats.org/officeDocument/2006/relationships" id="258" r:id="R7bd24053273242ca"/>
    <p:sldId xmlns:r="http://schemas.openxmlformats.org/officeDocument/2006/relationships" id="259" r:id="R7cb9c6b3035d48da"/>
    <p:sldId xmlns:r="http://schemas.openxmlformats.org/officeDocument/2006/relationships" id="260" r:id="R24f7ffb155f745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bbb38d7a444da9" /><Relationship Type="http://schemas.openxmlformats.org/officeDocument/2006/relationships/slide" Target="/ppt/slides/slide1.xml" Id="R99035db8b4984a49" /><Relationship Type="http://schemas.openxmlformats.org/officeDocument/2006/relationships/slide" Target="/ppt/slides/slide2.xml" Id="Rcd6e4fe349fa4432" /><Relationship Type="http://schemas.openxmlformats.org/officeDocument/2006/relationships/slide" Target="/ppt/slides/slide3.xml" Id="R7bd24053273242ca" /><Relationship Type="http://schemas.openxmlformats.org/officeDocument/2006/relationships/slide" Target="/ppt/slides/slide4.xml" Id="R7cb9c6b3035d48da" /><Relationship Type="http://schemas.openxmlformats.org/officeDocument/2006/relationships/slide" Target="/ppt/slides/slide5.xml" Id="R24f7ffb155f745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1d3ae2d5974d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df6015e6440a7" /><Relationship Type="http://schemas.openxmlformats.org/officeDocument/2006/relationships/theme" Target="/ppt/slideMasters/theme/theme1.xml" Id="R7fae041c7a204d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1df6015e6440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5a305215c46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d84f8e2884b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c9976d99649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f5fad52af46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0544b4d714d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FREDRIKSTAD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FREDRIKSTAD KOMMUNE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Nygaardsgata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1606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69306000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postmottak@fredrikstad.kommune.no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www.fredrikstad.kommune.no/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940 039 541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FREDRIKSTAD KOMMUNE</a:t>
            </a:r>
          </a:p>
        </p:txBody>
      </p:sp>
    </p:spTree>
  </p:cSld>
  <p:clrMapOvr>
    <a:masterClrMapping xmlns:a="http://schemas.openxmlformats.org/drawingml/2006/main"/>
  </p:clrMapOvr>
</p:sld>
</file>