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d969c87d0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023cff5984040"/>
  </p:sldMasterIdLst>
  <p:sldIdLst>
    <p:sldId xmlns:r="http://schemas.openxmlformats.org/officeDocument/2006/relationships" id="256" r:id="R33404a37fe61455b"/>
    <p:sldId xmlns:r="http://schemas.openxmlformats.org/officeDocument/2006/relationships" id="257" r:id="Ra2cbca41fa504826"/>
    <p:sldId xmlns:r="http://schemas.openxmlformats.org/officeDocument/2006/relationships" id="258" r:id="Rf00494f14b8c48ff"/>
    <p:sldId xmlns:r="http://schemas.openxmlformats.org/officeDocument/2006/relationships" id="259" r:id="R8176d95780624715"/>
    <p:sldId xmlns:r="http://schemas.openxmlformats.org/officeDocument/2006/relationships" id="260" r:id="R0e36f2fe1dc94f2b"/>
    <p:sldId xmlns:r="http://schemas.openxmlformats.org/officeDocument/2006/relationships" id="261" r:id="R8e5acb8a9e514db4"/>
    <p:sldId xmlns:r="http://schemas.openxmlformats.org/officeDocument/2006/relationships" id="262" r:id="R3f2258af797d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023cff5984040" /><Relationship Type="http://schemas.openxmlformats.org/officeDocument/2006/relationships/slide" Target="/ppt/slides/slide1.xml" Id="R33404a37fe61455b" /><Relationship Type="http://schemas.openxmlformats.org/officeDocument/2006/relationships/slide" Target="/ppt/slides/slide2.xml" Id="Ra2cbca41fa504826" /><Relationship Type="http://schemas.openxmlformats.org/officeDocument/2006/relationships/slide" Target="/ppt/slides/slide3.xml" Id="Rf00494f14b8c48ff" /><Relationship Type="http://schemas.openxmlformats.org/officeDocument/2006/relationships/slide" Target="/ppt/slides/slide4.xml" Id="R8176d95780624715" /><Relationship Type="http://schemas.openxmlformats.org/officeDocument/2006/relationships/slide" Target="/ppt/slides/slide5.xml" Id="R0e36f2fe1dc94f2b" /><Relationship Type="http://schemas.openxmlformats.org/officeDocument/2006/relationships/slide" Target="/ppt/slides/slide6.xml" Id="R8e5acb8a9e514db4" /><Relationship Type="http://schemas.openxmlformats.org/officeDocument/2006/relationships/slide" Target="/ppt/slides/slide7.xml" Id="R3f2258af797d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5a310da7142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5661a5cb4d44" /><Relationship Type="http://schemas.openxmlformats.org/officeDocument/2006/relationships/theme" Target="/ppt/slideMasters/theme/theme1.xml" Id="Ra42e8b0f7a95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c5661a5cb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f181c7d5d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eba40189b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f8a6902aa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dec27210845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1aacfb543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f9ede74f64e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241cd1e51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 EIGEDOM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ØRBECK VEE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939 903 631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