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775de1f3044e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02d62d2ff94201"/>
  </p:sldMasterIdLst>
  <p:sldIdLst>
    <p:sldId xmlns:r="http://schemas.openxmlformats.org/officeDocument/2006/relationships" id="256" r:id="R71c5980344c04e83"/>
    <p:sldId xmlns:r="http://schemas.openxmlformats.org/officeDocument/2006/relationships" id="257" r:id="Rdc3839367b394b94"/>
    <p:sldId xmlns:r="http://schemas.openxmlformats.org/officeDocument/2006/relationships" id="258" r:id="R0374501169074fd6"/>
    <p:sldId xmlns:r="http://schemas.openxmlformats.org/officeDocument/2006/relationships" id="259" r:id="R47dc49c68d74481a"/>
    <p:sldId xmlns:r="http://schemas.openxmlformats.org/officeDocument/2006/relationships" id="260" r:id="R1f24f68c91e444b0"/>
    <p:sldId xmlns:r="http://schemas.openxmlformats.org/officeDocument/2006/relationships" id="261" r:id="R7749af3e2a614f0a"/>
    <p:sldId xmlns:r="http://schemas.openxmlformats.org/officeDocument/2006/relationships" id="262" r:id="R674c0f8ba23e48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02d62d2ff94201" /><Relationship Type="http://schemas.openxmlformats.org/officeDocument/2006/relationships/slide" Target="/ppt/slides/slide1.xml" Id="R71c5980344c04e83" /><Relationship Type="http://schemas.openxmlformats.org/officeDocument/2006/relationships/slide" Target="/ppt/slides/slide2.xml" Id="Rdc3839367b394b94" /><Relationship Type="http://schemas.openxmlformats.org/officeDocument/2006/relationships/slide" Target="/ppt/slides/slide3.xml" Id="R0374501169074fd6" /><Relationship Type="http://schemas.openxmlformats.org/officeDocument/2006/relationships/slide" Target="/ppt/slides/slide4.xml" Id="R47dc49c68d74481a" /><Relationship Type="http://schemas.openxmlformats.org/officeDocument/2006/relationships/slide" Target="/ppt/slides/slide5.xml" Id="R1f24f68c91e444b0" /><Relationship Type="http://schemas.openxmlformats.org/officeDocument/2006/relationships/slide" Target="/ppt/slides/slide6.xml" Id="R7749af3e2a614f0a" /><Relationship Type="http://schemas.openxmlformats.org/officeDocument/2006/relationships/slide" Target="/ppt/slides/slide7.xml" Id="R674c0f8ba23e48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b54e7a283c4a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dc756529942e6" /><Relationship Type="http://schemas.openxmlformats.org/officeDocument/2006/relationships/theme" Target="/ppt/slideMasters/theme/theme1.xml" Id="R51b178d6d2ff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75dc7565299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4547523f484a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11e52eecd41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253c60fe34e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8e97a5e03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f1b34ca27416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c53de6552345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a2eaf90eb48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SOLLERUD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244 840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5 372 456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65 560 036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69 836 978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MORTEN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FREDRIK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HANNE WINTHER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 MONA HAFSTAD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Jegerveien 2G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939 704 361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SOLLERUD EIENDOM AS</a:t>
            </a:r>
          </a:p>
        </p:txBody>
      </p:sp>
    </p:spTree>
  </p:cSld>
  <p:clrMapOvr>
    <a:masterClrMapping xmlns:a="http://schemas.openxmlformats.org/drawingml/2006/main"/>
  </p:clrMapOvr>
</p:sld>
</file>