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1f8923c9f0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43ed2dfa34bb4"/>
  </p:sldMasterIdLst>
  <p:sldIdLst>
    <p:sldId xmlns:r="http://schemas.openxmlformats.org/officeDocument/2006/relationships" id="256" r:id="R3d263cfa17f54d88"/>
    <p:sldId xmlns:r="http://schemas.openxmlformats.org/officeDocument/2006/relationships" id="257" r:id="R129f3ec2a2854acc"/>
    <p:sldId xmlns:r="http://schemas.openxmlformats.org/officeDocument/2006/relationships" id="258" r:id="R00d92674c68243b3"/>
    <p:sldId xmlns:r="http://schemas.openxmlformats.org/officeDocument/2006/relationships" id="259" r:id="R1bf398bf6f6b489a"/>
    <p:sldId xmlns:r="http://schemas.openxmlformats.org/officeDocument/2006/relationships" id="260" r:id="Re891d4a5ad5f40bd"/>
    <p:sldId xmlns:r="http://schemas.openxmlformats.org/officeDocument/2006/relationships" id="261" r:id="Rb6dd76c86da44bf1"/>
    <p:sldId xmlns:r="http://schemas.openxmlformats.org/officeDocument/2006/relationships" id="262" r:id="Rc21fecee15f4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43ed2dfa34bb4" /><Relationship Type="http://schemas.openxmlformats.org/officeDocument/2006/relationships/slide" Target="/ppt/slides/slide1.xml" Id="R3d263cfa17f54d88" /><Relationship Type="http://schemas.openxmlformats.org/officeDocument/2006/relationships/slide" Target="/ppt/slides/slide2.xml" Id="R129f3ec2a2854acc" /><Relationship Type="http://schemas.openxmlformats.org/officeDocument/2006/relationships/slide" Target="/ppt/slides/slide3.xml" Id="R00d92674c68243b3" /><Relationship Type="http://schemas.openxmlformats.org/officeDocument/2006/relationships/slide" Target="/ppt/slides/slide4.xml" Id="R1bf398bf6f6b489a" /><Relationship Type="http://schemas.openxmlformats.org/officeDocument/2006/relationships/slide" Target="/ppt/slides/slide5.xml" Id="Re891d4a5ad5f40bd" /><Relationship Type="http://schemas.openxmlformats.org/officeDocument/2006/relationships/slide" Target="/ppt/slides/slide6.xml" Id="Rb6dd76c86da44bf1" /><Relationship Type="http://schemas.openxmlformats.org/officeDocument/2006/relationships/slide" Target="/ppt/slides/slide7.xml" Id="Rc21fecee15f4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85b2634c1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c07109264f0e" /><Relationship Type="http://schemas.openxmlformats.org/officeDocument/2006/relationships/theme" Target="/ppt/slideMasters/theme/theme1.xml" Id="Rbe63ff764f45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bc0710926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92846cdd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c0739882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a3491b802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34ac7e4cf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dbda5d358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12320a1c0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3690e0ac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KVISLABAKKEN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BJØRN PETTER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NINA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TORKEL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 BIRGIT EINARSEN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