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91acbfeb3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48c00f9434b64"/>
  </p:sldMasterIdLst>
  <p:sldIdLst>
    <p:sldId xmlns:r="http://schemas.openxmlformats.org/officeDocument/2006/relationships" id="256" r:id="Rc94877c78fbd4459"/>
    <p:sldId xmlns:r="http://schemas.openxmlformats.org/officeDocument/2006/relationships" id="257" r:id="R10cdceec7794430a"/>
    <p:sldId xmlns:r="http://schemas.openxmlformats.org/officeDocument/2006/relationships" id="258" r:id="Rd4729df24d024386"/>
    <p:sldId xmlns:r="http://schemas.openxmlformats.org/officeDocument/2006/relationships" id="259" r:id="R5f42dff4393d4c66"/>
    <p:sldId xmlns:r="http://schemas.openxmlformats.org/officeDocument/2006/relationships" id="260" r:id="R4d84dec62e13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48c00f9434b64" /><Relationship Type="http://schemas.openxmlformats.org/officeDocument/2006/relationships/slide" Target="/ppt/slides/slide1.xml" Id="Rc94877c78fbd4459" /><Relationship Type="http://schemas.openxmlformats.org/officeDocument/2006/relationships/slide" Target="/ppt/slides/slide2.xml" Id="R10cdceec7794430a" /><Relationship Type="http://schemas.openxmlformats.org/officeDocument/2006/relationships/slide" Target="/ppt/slides/slide3.xml" Id="Rd4729df24d024386" /><Relationship Type="http://schemas.openxmlformats.org/officeDocument/2006/relationships/slide" Target="/ppt/slides/slide4.xml" Id="R5f42dff4393d4c66" /><Relationship Type="http://schemas.openxmlformats.org/officeDocument/2006/relationships/slide" Target="/ppt/slides/slide5.xml" Id="R4d84dec62e13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51fe18689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5443d7374522" /><Relationship Type="http://schemas.openxmlformats.org/officeDocument/2006/relationships/theme" Target="/ppt/slideMasters/theme/theme1.xml" Id="Rb99390b3811b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a5443d737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b8dfb265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bc688e37d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3cdde24f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0621a3ed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42cb332d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NESNA KOMMUNE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06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939 600 515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NESNA KOMMUNE</a:t>
            </a:r>
          </a:p>
        </p:txBody>
      </p:sp>
    </p:spTree>
  </p:cSld>
  <p:clrMapOvr>
    <a:masterClrMapping xmlns:a="http://schemas.openxmlformats.org/drawingml/2006/main"/>
  </p:clrMapOvr>
</p:sld>
</file>