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1575c7e5142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0baed8a1554216"/>
  </p:sldMasterIdLst>
  <p:sldIdLst>
    <p:sldId xmlns:r="http://schemas.openxmlformats.org/officeDocument/2006/relationships" id="256" r:id="R674d00922c2e4e15"/>
    <p:sldId xmlns:r="http://schemas.openxmlformats.org/officeDocument/2006/relationships" id="257" r:id="Re544060a14344a78"/>
    <p:sldId xmlns:r="http://schemas.openxmlformats.org/officeDocument/2006/relationships" id="258" r:id="Ra753d5b437ff4d4d"/>
    <p:sldId xmlns:r="http://schemas.openxmlformats.org/officeDocument/2006/relationships" id="259" r:id="Rb8cfc283f9394326"/>
    <p:sldId xmlns:r="http://schemas.openxmlformats.org/officeDocument/2006/relationships" id="260" r:id="R34a13a2b34eb4b81"/>
    <p:sldId xmlns:r="http://schemas.openxmlformats.org/officeDocument/2006/relationships" id="261" r:id="R07ca20cd782e40b7"/>
    <p:sldId xmlns:r="http://schemas.openxmlformats.org/officeDocument/2006/relationships" id="262" r:id="R4425f59a48624c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baed8a1554216" /><Relationship Type="http://schemas.openxmlformats.org/officeDocument/2006/relationships/slide" Target="/ppt/slides/slide1.xml" Id="R674d00922c2e4e15" /><Relationship Type="http://schemas.openxmlformats.org/officeDocument/2006/relationships/slide" Target="/ppt/slides/slide2.xml" Id="Re544060a14344a78" /><Relationship Type="http://schemas.openxmlformats.org/officeDocument/2006/relationships/slide" Target="/ppt/slides/slide3.xml" Id="Ra753d5b437ff4d4d" /><Relationship Type="http://schemas.openxmlformats.org/officeDocument/2006/relationships/slide" Target="/ppt/slides/slide4.xml" Id="Rb8cfc283f9394326" /><Relationship Type="http://schemas.openxmlformats.org/officeDocument/2006/relationships/slide" Target="/ppt/slides/slide5.xml" Id="R34a13a2b34eb4b81" /><Relationship Type="http://schemas.openxmlformats.org/officeDocument/2006/relationships/slide" Target="/ppt/slides/slide6.xml" Id="R07ca20cd782e40b7" /><Relationship Type="http://schemas.openxmlformats.org/officeDocument/2006/relationships/slide" Target="/ppt/slides/slide7.xml" Id="R4425f59a48624c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276b4c4b4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bc2eadeba4ee6" /><Relationship Type="http://schemas.openxmlformats.org/officeDocument/2006/relationships/theme" Target="/ppt/slideMasters/theme/theme1.xml" Id="R8c1fd4fdc8a9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bc2eadeba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79ce3ada1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320e8b397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72c650830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f9153c137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58ab80502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c662102eb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3b2e2b9d14f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RAINBOW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RAINBOW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306 859 976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−35 597 981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−32 480 602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137 884 597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939 579 338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