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0e808a6d9742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22427d8ca5497b"/>
  </p:sldMasterIdLst>
  <p:sldIdLst>
    <p:sldId xmlns:r="http://schemas.openxmlformats.org/officeDocument/2006/relationships" id="256" r:id="R96feb368baad4047"/>
    <p:sldId xmlns:r="http://schemas.openxmlformats.org/officeDocument/2006/relationships" id="257" r:id="R6863f1051b7648ed"/>
    <p:sldId xmlns:r="http://schemas.openxmlformats.org/officeDocument/2006/relationships" id="258" r:id="R1cb4616f1b704db3"/>
    <p:sldId xmlns:r="http://schemas.openxmlformats.org/officeDocument/2006/relationships" id="259" r:id="R322bebc1fdc54378"/>
    <p:sldId xmlns:r="http://schemas.openxmlformats.org/officeDocument/2006/relationships" id="260" r:id="R61aeb3489f5047d7"/>
    <p:sldId xmlns:r="http://schemas.openxmlformats.org/officeDocument/2006/relationships" id="261" r:id="R210a8399f4c849e7"/>
    <p:sldId xmlns:r="http://schemas.openxmlformats.org/officeDocument/2006/relationships" id="262" r:id="R468c0ae470bc43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22427d8ca5497b" /><Relationship Type="http://schemas.openxmlformats.org/officeDocument/2006/relationships/slide" Target="/ppt/slides/slide1.xml" Id="R96feb368baad4047" /><Relationship Type="http://schemas.openxmlformats.org/officeDocument/2006/relationships/slide" Target="/ppt/slides/slide2.xml" Id="R6863f1051b7648ed" /><Relationship Type="http://schemas.openxmlformats.org/officeDocument/2006/relationships/slide" Target="/ppt/slides/slide3.xml" Id="R1cb4616f1b704db3" /><Relationship Type="http://schemas.openxmlformats.org/officeDocument/2006/relationships/slide" Target="/ppt/slides/slide4.xml" Id="R322bebc1fdc54378" /><Relationship Type="http://schemas.openxmlformats.org/officeDocument/2006/relationships/slide" Target="/ppt/slides/slide5.xml" Id="R61aeb3489f5047d7" /><Relationship Type="http://schemas.openxmlformats.org/officeDocument/2006/relationships/slide" Target="/ppt/slides/slide6.xml" Id="R210a8399f4c849e7" /><Relationship Type="http://schemas.openxmlformats.org/officeDocument/2006/relationships/slide" Target="/ppt/slides/slide7.xml" Id="R468c0ae470bc43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93b41b8d534b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31a55079f427a" /><Relationship Type="http://schemas.openxmlformats.org/officeDocument/2006/relationships/theme" Target="/ppt/slideMasters/theme/theme1.xml" Id="R462881e6337348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e31a55079f42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f2693aabf45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f6029bb974b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57cd8685148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7fe60270d46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c57b745cd44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d134642674f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b137c5b0e45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KRONEN GAARD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KRONEN GAARD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30 112 286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−1 329 802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8 895 026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54 800 861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KRONENGRUPPEN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salg@kronen-gaard.no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939 522 352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