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c11a0ea8c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03f44f77c48d6"/>
  </p:sldMasterIdLst>
  <p:sldIdLst>
    <p:sldId xmlns:r="http://schemas.openxmlformats.org/officeDocument/2006/relationships" id="256" r:id="R706c8fa116334ca2"/>
    <p:sldId xmlns:r="http://schemas.openxmlformats.org/officeDocument/2006/relationships" id="257" r:id="R8bc8f984d7d14ee7"/>
    <p:sldId xmlns:r="http://schemas.openxmlformats.org/officeDocument/2006/relationships" id="258" r:id="R5c2a32167a6a42eb"/>
    <p:sldId xmlns:r="http://schemas.openxmlformats.org/officeDocument/2006/relationships" id="259" r:id="Rdedf4eef5b7d4f6f"/>
    <p:sldId xmlns:r="http://schemas.openxmlformats.org/officeDocument/2006/relationships" id="260" r:id="R8b3ba40531e74688"/>
    <p:sldId xmlns:r="http://schemas.openxmlformats.org/officeDocument/2006/relationships" id="261" r:id="R4d926b0f9380464e"/>
    <p:sldId xmlns:r="http://schemas.openxmlformats.org/officeDocument/2006/relationships" id="262" r:id="R9c0ee47e7aa0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03f44f77c48d6" /><Relationship Type="http://schemas.openxmlformats.org/officeDocument/2006/relationships/slide" Target="/ppt/slides/slide1.xml" Id="R706c8fa116334ca2" /><Relationship Type="http://schemas.openxmlformats.org/officeDocument/2006/relationships/slide" Target="/ppt/slides/slide2.xml" Id="R8bc8f984d7d14ee7" /><Relationship Type="http://schemas.openxmlformats.org/officeDocument/2006/relationships/slide" Target="/ppt/slides/slide3.xml" Id="R5c2a32167a6a42eb" /><Relationship Type="http://schemas.openxmlformats.org/officeDocument/2006/relationships/slide" Target="/ppt/slides/slide4.xml" Id="Rdedf4eef5b7d4f6f" /><Relationship Type="http://schemas.openxmlformats.org/officeDocument/2006/relationships/slide" Target="/ppt/slides/slide5.xml" Id="R8b3ba40531e74688" /><Relationship Type="http://schemas.openxmlformats.org/officeDocument/2006/relationships/slide" Target="/ppt/slides/slide6.xml" Id="R4d926b0f9380464e" /><Relationship Type="http://schemas.openxmlformats.org/officeDocument/2006/relationships/slide" Target="/ppt/slides/slide7.xml" Id="R9c0ee47e7aa0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a67431b1f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d20be40347db" /><Relationship Type="http://schemas.openxmlformats.org/officeDocument/2006/relationships/theme" Target="/ppt/slideMasters/theme/theme1.xml" Id="R0e1c291c1021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7d20be403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96471295d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ed3f6f9e9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b4a1aa4b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9577565fa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5281ea2e04b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5d9ec1427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97708dc6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