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2f28c869d948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b73ab4c37b4380"/>
  </p:sldMasterIdLst>
  <p:sldIdLst>
    <p:sldId xmlns:r="http://schemas.openxmlformats.org/officeDocument/2006/relationships" id="256" r:id="Rb4f0a4cebbe94532"/>
    <p:sldId xmlns:r="http://schemas.openxmlformats.org/officeDocument/2006/relationships" id="257" r:id="R6336f848517343ed"/>
    <p:sldId xmlns:r="http://schemas.openxmlformats.org/officeDocument/2006/relationships" id="258" r:id="R8a97bfff445347b8"/>
    <p:sldId xmlns:r="http://schemas.openxmlformats.org/officeDocument/2006/relationships" id="259" r:id="R7ec2eb7b0cb94c30"/>
    <p:sldId xmlns:r="http://schemas.openxmlformats.org/officeDocument/2006/relationships" id="260" r:id="Rd1a36a7620fd49b4"/>
    <p:sldId xmlns:r="http://schemas.openxmlformats.org/officeDocument/2006/relationships" id="261" r:id="R920911160a584733"/>
    <p:sldId xmlns:r="http://schemas.openxmlformats.org/officeDocument/2006/relationships" id="262" r:id="R42b9bf4749b24b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b73ab4c37b4380" /><Relationship Type="http://schemas.openxmlformats.org/officeDocument/2006/relationships/slide" Target="/ppt/slides/slide1.xml" Id="Rb4f0a4cebbe94532" /><Relationship Type="http://schemas.openxmlformats.org/officeDocument/2006/relationships/slide" Target="/ppt/slides/slide2.xml" Id="R6336f848517343ed" /><Relationship Type="http://schemas.openxmlformats.org/officeDocument/2006/relationships/slide" Target="/ppt/slides/slide3.xml" Id="R8a97bfff445347b8" /><Relationship Type="http://schemas.openxmlformats.org/officeDocument/2006/relationships/slide" Target="/ppt/slides/slide4.xml" Id="R7ec2eb7b0cb94c30" /><Relationship Type="http://schemas.openxmlformats.org/officeDocument/2006/relationships/slide" Target="/ppt/slides/slide5.xml" Id="Rd1a36a7620fd49b4" /><Relationship Type="http://schemas.openxmlformats.org/officeDocument/2006/relationships/slide" Target="/ppt/slides/slide6.xml" Id="R920911160a584733" /><Relationship Type="http://schemas.openxmlformats.org/officeDocument/2006/relationships/slide" Target="/ppt/slides/slide7.xml" Id="R42b9bf4749b24b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dbdd3c17e40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4b881c75f4382" /><Relationship Type="http://schemas.openxmlformats.org/officeDocument/2006/relationships/theme" Target="/ppt/slideMasters/theme/theme1.xml" Id="R6e4bf762395d48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14b881c75f43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6e431ceea4d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d6cb12f384d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825c7eb924b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f9b67d58346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492ba962343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ddda800b6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98736748148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22 783 784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22 787 387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JOHANNESSEN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JOHANNESSEN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939 342 575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