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ec0cd0261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e4dee48c54768"/>
  </p:sldMasterIdLst>
  <p:sldIdLst>
    <p:sldId xmlns:r="http://schemas.openxmlformats.org/officeDocument/2006/relationships" id="256" r:id="R5f377252975d4ed8"/>
    <p:sldId xmlns:r="http://schemas.openxmlformats.org/officeDocument/2006/relationships" id="257" r:id="R73a0899691484d92"/>
    <p:sldId xmlns:r="http://schemas.openxmlformats.org/officeDocument/2006/relationships" id="258" r:id="R0bb75560a8844153"/>
    <p:sldId xmlns:r="http://schemas.openxmlformats.org/officeDocument/2006/relationships" id="259" r:id="Rd14d5dff6bb64a82"/>
    <p:sldId xmlns:r="http://schemas.openxmlformats.org/officeDocument/2006/relationships" id="260" r:id="R785b034ebb704d27"/>
    <p:sldId xmlns:r="http://schemas.openxmlformats.org/officeDocument/2006/relationships" id="261" r:id="R296c70029bef4489"/>
    <p:sldId xmlns:r="http://schemas.openxmlformats.org/officeDocument/2006/relationships" id="262" r:id="Ra9e360460b98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e4dee48c54768" /><Relationship Type="http://schemas.openxmlformats.org/officeDocument/2006/relationships/slide" Target="/ppt/slides/slide1.xml" Id="R5f377252975d4ed8" /><Relationship Type="http://schemas.openxmlformats.org/officeDocument/2006/relationships/slide" Target="/ppt/slides/slide2.xml" Id="R73a0899691484d92" /><Relationship Type="http://schemas.openxmlformats.org/officeDocument/2006/relationships/slide" Target="/ppt/slides/slide3.xml" Id="R0bb75560a8844153" /><Relationship Type="http://schemas.openxmlformats.org/officeDocument/2006/relationships/slide" Target="/ppt/slides/slide4.xml" Id="Rd14d5dff6bb64a82" /><Relationship Type="http://schemas.openxmlformats.org/officeDocument/2006/relationships/slide" Target="/ppt/slides/slide5.xml" Id="R785b034ebb704d27" /><Relationship Type="http://schemas.openxmlformats.org/officeDocument/2006/relationships/slide" Target="/ppt/slides/slide6.xml" Id="R296c70029bef4489" /><Relationship Type="http://schemas.openxmlformats.org/officeDocument/2006/relationships/slide" Target="/ppt/slides/slide7.xml" Id="Ra9e360460b98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674539e04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5f595c774a01" /><Relationship Type="http://schemas.openxmlformats.org/officeDocument/2006/relationships/theme" Target="/ppt/slideMasters/theme/theme1.xml" Id="Rc02ea2f79a95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75f595c77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313b8bad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0a4b372d6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f622b9fd3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d6bc8d24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f0d1dd8a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a86dee05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27fe7b13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