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d212d0ab0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b088e388b4de7"/>
  </p:sldMasterIdLst>
  <p:sldIdLst>
    <p:sldId xmlns:r="http://schemas.openxmlformats.org/officeDocument/2006/relationships" id="256" r:id="R090b8b75875f45ce"/>
    <p:sldId xmlns:r="http://schemas.openxmlformats.org/officeDocument/2006/relationships" id="257" r:id="Rfd9edd62f3484d5e"/>
    <p:sldId xmlns:r="http://schemas.openxmlformats.org/officeDocument/2006/relationships" id="258" r:id="Rbb937793678149eb"/>
    <p:sldId xmlns:r="http://schemas.openxmlformats.org/officeDocument/2006/relationships" id="259" r:id="R4c9a14d315754a1d"/>
    <p:sldId xmlns:r="http://schemas.openxmlformats.org/officeDocument/2006/relationships" id="260" r:id="Rae1d602ee1e24a58"/>
    <p:sldId xmlns:r="http://schemas.openxmlformats.org/officeDocument/2006/relationships" id="261" r:id="R0a09a3d4dc474e13"/>
    <p:sldId xmlns:r="http://schemas.openxmlformats.org/officeDocument/2006/relationships" id="262" r:id="R497e2f378d2a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b088e388b4de7" /><Relationship Type="http://schemas.openxmlformats.org/officeDocument/2006/relationships/slide" Target="/ppt/slides/slide1.xml" Id="R090b8b75875f45ce" /><Relationship Type="http://schemas.openxmlformats.org/officeDocument/2006/relationships/slide" Target="/ppt/slides/slide2.xml" Id="Rfd9edd62f3484d5e" /><Relationship Type="http://schemas.openxmlformats.org/officeDocument/2006/relationships/slide" Target="/ppt/slides/slide3.xml" Id="Rbb937793678149eb" /><Relationship Type="http://schemas.openxmlformats.org/officeDocument/2006/relationships/slide" Target="/ppt/slides/slide4.xml" Id="R4c9a14d315754a1d" /><Relationship Type="http://schemas.openxmlformats.org/officeDocument/2006/relationships/slide" Target="/ppt/slides/slide5.xml" Id="Rae1d602ee1e24a58" /><Relationship Type="http://schemas.openxmlformats.org/officeDocument/2006/relationships/slide" Target="/ppt/slides/slide6.xml" Id="R0a09a3d4dc474e13" /><Relationship Type="http://schemas.openxmlformats.org/officeDocument/2006/relationships/slide" Target="/ppt/slides/slide7.xml" Id="R497e2f378d2a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f8109e9c4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4d4089b44c29" /><Relationship Type="http://schemas.openxmlformats.org/officeDocument/2006/relationships/theme" Target="/ppt/slideMasters/theme/theme1.xml" Id="R5eb578edec2b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04d4089b4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0bc9061f4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82bba285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5022ea36f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150e90a9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2e27c8bd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fbbaf83f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f38c29c1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HOPE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HOPE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6 765 701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2 025 523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Furunesvegen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939 064 338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