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3c249e973446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4cd908de3140bc"/>
  </p:sldMasterIdLst>
  <p:sldIdLst>
    <p:sldId xmlns:r="http://schemas.openxmlformats.org/officeDocument/2006/relationships" id="256" r:id="Rbf37cb9e51364559"/>
    <p:sldId xmlns:r="http://schemas.openxmlformats.org/officeDocument/2006/relationships" id="257" r:id="Ra0d900a42dfd4d84"/>
    <p:sldId xmlns:r="http://schemas.openxmlformats.org/officeDocument/2006/relationships" id="258" r:id="R3e1bbe8d59934693"/>
    <p:sldId xmlns:r="http://schemas.openxmlformats.org/officeDocument/2006/relationships" id="259" r:id="Ra4a28d46115649c3"/>
    <p:sldId xmlns:r="http://schemas.openxmlformats.org/officeDocument/2006/relationships" id="260" r:id="R27f110edc5bb4df3"/>
    <p:sldId xmlns:r="http://schemas.openxmlformats.org/officeDocument/2006/relationships" id="261" r:id="Rd9a8a210468b4275"/>
    <p:sldId xmlns:r="http://schemas.openxmlformats.org/officeDocument/2006/relationships" id="262" r:id="Rac1a8f814b3248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4cd908de3140bc" /><Relationship Type="http://schemas.openxmlformats.org/officeDocument/2006/relationships/slide" Target="/ppt/slides/slide1.xml" Id="Rbf37cb9e51364559" /><Relationship Type="http://schemas.openxmlformats.org/officeDocument/2006/relationships/slide" Target="/ppt/slides/slide2.xml" Id="Ra0d900a42dfd4d84" /><Relationship Type="http://schemas.openxmlformats.org/officeDocument/2006/relationships/slide" Target="/ppt/slides/slide3.xml" Id="R3e1bbe8d59934693" /><Relationship Type="http://schemas.openxmlformats.org/officeDocument/2006/relationships/slide" Target="/ppt/slides/slide4.xml" Id="Ra4a28d46115649c3" /><Relationship Type="http://schemas.openxmlformats.org/officeDocument/2006/relationships/slide" Target="/ppt/slides/slide5.xml" Id="R27f110edc5bb4df3" /><Relationship Type="http://schemas.openxmlformats.org/officeDocument/2006/relationships/slide" Target="/ppt/slides/slide6.xml" Id="Rd9a8a210468b4275" /><Relationship Type="http://schemas.openxmlformats.org/officeDocument/2006/relationships/slide" Target="/ppt/slides/slide7.xml" Id="Rac1a8f814b3248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fe40e109c04f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a90fed6624813" /><Relationship Type="http://schemas.openxmlformats.org/officeDocument/2006/relationships/theme" Target="/ppt/slideMasters/theme/theme1.xml" Id="R3c5a21967f6e42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ba90fed66248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b52da11e54e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723c3393f43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7f86a902440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eb15624fb47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d3e2a9f034d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d4ceddf1646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807a073864b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FB EIENDOM &amp;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 EIENDOM &amp;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FB EIENDOM &amp; FINANS AS ble etablert [år] og holder til i Hamresanden.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 EIENDOM &amp;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 EIENDOM &amp;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 EIENDOM &amp;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753 093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16 614 120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16 632 776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 EIENDOM &amp;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BJERKE SKJØMMING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BJERKE EGEBERG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BJERKE ABDELMAGUID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 ELISABET ROHRLAPPER BJERKE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KATHRINE BJERKE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 EIENDOM &amp;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Balchens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4656 Hamresanden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cecilie@fb-eiendom.com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939 030 743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 EIENDOM &amp; FINANS AS</a:t>
            </a:r>
          </a:p>
        </p:txBody>
      </p:sp>
    </p:spTree>
  </p:cSld>
  <p:clrMapOvr>
    <a:masterClrMapping xmlns:a="http://schemas.openxmlformats.org/drawingml/2006/main"/>
  </p:clrMapOvr>
</p:sld>
</file>