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a123b5e3d340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a9be1110e9405b"/>
  </p:sldMasterIdLst>
  <p:sldIdLst>
    <p:sldId xmlns:r="http://schemas.openxmlformats.org/officeDocument/2006/relationships" id="256" r:id="R2e306d29fcdf4207"/>
    <p:sldId xmlns:r="http://schemas.openxmlformats.org/officeDocument/2006/relationships" id="257" r:id="R4e5bb9a6ec404cff"/>
    <p:sldId xmlns:r="http://schemas.openxmlformats.org/officeDocument/2006/relationships" id="258" r:id="R84d4e247160d41df"/>
    <p:sldId xmlns:r="http://schemas.openxmlformats.org/officeDocument/2006/relationships" id="259" r:id="R25953e188ad34272"/>
    <p:sldId xmlns:r="http://schemas.openxmlformats.org/officeDocument/2006/relationships" id="260" r:id="R43568c52c1cc45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a9be1110e9405b" /><Relationship Type="http://schemas.openxmlformats.org/officeDocument/2006/relationships/slide" Target="/ppt/slides/slide1.xml" Id="R2e306d29fcdf4207" /><Relationship Type="http://schemas.openxmlformats.org/officeDocument/2006/relationships/slide" Target="/ppt/slides/slide2.xml" Id="R4e5bb9a6ec404cff" /><Relationship Type="http://schemas.openxmlformats.org/officeDocument/2006/relationships/slide" Target="/ppt/slides/slide3.xml" Id="R84d4e247160d41df" /><Relationship Type="http://schemas.openxmlformats.org/officeDocument/2006/relationships/slide" Target="/ppt/slides/slide4.xml" Id="R25953e188ad34272" /><Relationship Type="http://schemas.openxmlformats.org/officeDocument/2006/relationships/slide" Target="/ppt/slides/slide5.xml" Id="R43568c52c1cc45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93eb29c8c848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37d7015df84c6e" /><Relationship Type="http://schemas.openxmlformats.org/officeDocument/2006/relationships/theme" Target="/ppt/slideMasters/theme/theme1.xml" Id="R62c505ee871647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37d7015df84c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25f89013a143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4d7ad6ef0b4b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0bd663c2e542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fef02568f14f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86cfe135f84b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SARPSBORG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SARPSBORG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SARPSBORG KOMMUNE ble etablert [år] og holder til i Sarpsborg.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SARPSBORG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SARPSBORG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SARPSBORG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Glengsgata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1706 Sarpsborg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10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postmottak@sarpsborg.com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www.sarpsborg.com/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938 801 363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SARPSBORG KOMMUNE</a:t>
            </a:r>
          </a:p>
        </p:txBody>
      </p:sp>
    </p:spTree>
  </p:cSld>
  <p:clrMapOvr>
    <a:masterClrMapping xmlns:a="http://schemas.openxmlformats.org/drawingml/2006/main"/>
  </p:clrMapOvr>
</p:sld>
</file>