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f83442d52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6428d23764bfd"/>
  </p:sldMasterIdLst>
  <p:sldIdLst>
    <p:sldId xmlns:r="http://schemas.openxmlformats.org/officeDocument/2006/relationships" id="256" r:id="Rddb5ad2c192141a9"/>
    <p:sldId xmlns:r="http://schemas.openxmlformats.org/officeDocument/2006/relationships" id="257" r:id="R3cb9c60e980142f4"/>
    <p:sldId xmlns:r="http://schemas.openxmlformats.org/officeDocument/2006/relationships" id="258" r:id="R4169567fb7c64434"/>
    <p:sldId xmlns:r="http://schemas.openxmlformats.org/officeDocument/2006/relationships" id="259" r:id="R3e232e21a2fb48eb"/>
    <p:sldId xmlns:r="http://schemas.openxmlformats.org/officeDocument/2006/relationships" id="260" r:id="R9a5c8adce108420f"/>
    <p:sldId xmlns:r="http://schemas.openxmlformats.org/officeDocument/2006/relationships" id="261" r:id="R40614741c0d3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6428d23764bfd" /><Relationship Type="http://schemas.openxmlformats.org/officeDocument/2006/relationships/slide" Target="/ppt/slides/slide1.xml" Id="Rddb5ad2c192141a9" /><Relationship Type="http://schemas.openxmlformats.org/officeDocument/2006/relationships/slide" Target="/ppt/slides/slide2.xml" Id="R3cb9c60e980142f4" /><Relationship Type="http://schemas.openxmlformats.org/officeDocument/2006/relationships/slide" Target="/ppt/slides/slide3.xml" Id="R4169567fb7c64434" /><Relationship Type="http://schemas.openxmlformats.org/officeDocument/2006/relationships/slide" Target="/ppt/slides/slide4.xml" Id="R3e232e21a2fb48eb" /><Relationship Type="http://schemas.openxmlformats.org/officeDocument/2006/relationships/slide" Target="/ppt/slides/slide5.xml" Id="R9a5c8adce108420f" /><Relationship Type="http://schemas.openxmlformats.org/officeDocument/2006/relationships/slide" Target="/ppt/slides/slide6.xml" Id="R40614741c0d3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fd81535b0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36a1094a4f8e" /><Relationship Type="http://schemas.openxmlformats.org/officeDocument/2006/relationships/theme" Target="/ppt/slideMasters/theme/theme1.xml" Id="R9e072423d4d2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936a1094a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a0bb2ce41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416f5387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2c45964d1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0520e3ebf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62baf6b83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dacd24e42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INDRE SJØMANNSMISJON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INDRE SJØMANNSMISJON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11 370 694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dism@dism.no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