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73550a0aa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6484069294dfb"/>
  </p:sldMasterIdLst>
  <p:sldIdLst>
    <p:sldId xmlns:r="http://schemas.openxmlformats.org/officeDocument/2006/relationships" id="256" r:id="R06b35c9d47fa408c"/>
    <p:sldId xmlns:r="http://schemas.openxmlformats.org/officeDocument/2006/relationships" id="257" r:id="R9392cbf506424aa6"/>
    <p:sldId xmlns:r="http://schemas.openxmlformats.org/officeDocument/2006/relationships" id="258" r:id="R4c80aaee3be9494c"/>
    <p:sldId xmlns:r="http://schemas.openxmlformats.org/officeDocument/2006/relationships" id="259" r:id="R3e721951e3244d7c"/>
    <p:sldId xmlns:r="http://schemas.openxmlformats.org/officeDocument/2006/relationships" id="260" r:id="Rc8d244a86aab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6484069294dfb" /><Relationship Type="http://schemas.openxmlformats.org/officeDocument/2006/relationships/slide" Target="/ppt/slides/slide1.xml" Id="R06b35c9d47fa408c" /><Relationship Type="http://schemas.openxmlformats.org/officeDocument/2006/relationships/slide" Target="/ppt/slides/slide2.xml" Id="R9392cbf506424aa6" /><Relationship Type="http://schemas.openxmlformats.org/officeDocument/2006/relationships/slide" Target="/ppt/slides/slide3.xml" Id="R4c80aaee3be9494c" /><Relationship Type="http://schemas.openxmlformats.org/officeDocument/2006/relationships/slide" Target="/ppt/slides/slide4.xml" Id="R3e721951e3244d7c" /><Relationship Type="http://schemas.openxmlformats.org/officeDocument/2006/relationships/slide" Target="/ppt/slides/slide5.xml" Id="Rc8d244a86aab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5fd692b70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5969de8c04a6e" /><Relationship Type="http://schemas.openxmlformats.org/officeDocument/2006/relationships/theme" Target="/ppt/slideMasters/theme/theme1.xml" Id="Re3448d80ac74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5969de8c0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32a0a3746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9905b33aa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308661b3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76d996a89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73a68de7c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