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6a620a2604d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a217abadcc429c"/>
  </p:sldMasterIdLst>
  <p:sldIdLst>
    <p:sldId xmlns:r="http://schemas.openxmlformats.org/officeDocument/2006/relationships" id="256" r:id="R9f103a69cade4ec9"/>
    <p:sldId xmlns:r="http://schemas.openxmlformats.org/officeDocument/2006/relationships" id="257" r:id="Rcb15db7e66644dfc"/>
    <p:sldId xmlns:r="http://schemas.openxmlformats.org/officeDocument/2006/relationships" id="258" r:id="Rfdfcbdbb38a04220"/>
    <p:sldId xmlns:r="http://schemas.openxmlformats.org/officeDocument/2006/relationships" id="259" r:id="R761122497ec94c8d"/>
    <p:sldId xmlns:r="http://schemas.openxmlformats.org/officeDocument/2006/relationships" id="260" r:id="R4bd43a9670244603"/>
    <p:sldId xmlns:r="http://schemas.openxmlformats.org/officeDocument/2006/relationships" id="261" r:id="R93653a690553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217abadcc429c" /><Relationship Type="http://schemas.openxmlformats.org/officeDocument/2006/relationships/slide" Target="/ppt/slides/slide1.xml" Id="R9f103a69cade4ec9" /><Relationship Type="http://schemas.openxmlformats.org/officeDocument/2006/relationships/slide" Target="/ppt/slides/slide2.xml" Id="Rcb15db7e66644dfc" /><Relationship Type="http://schemas.openxmlformats.org/officeDocument/2006/relationships/slide" Target="/ppt/slides/slide3.xml" Id="Rfdfcbdbb38a04220" /><Relationship Type="http://schemas.openxmlformats.org/officeDocument/2006/relationships/slide" Target="/ppt/slides/slide4.xml" Id="R761122497ec94c8d" /><Relationship Type="http://schemas.openxmlformats.org/officeDocument/2006/relationships/slide" Target="/ppt/slides/slide5.xml" Id="R4bd43a9670244603" /><Relationship Type="http://schemas.openxmlformats.org/officeDocument/2006/relationships/slide" Target="/ppt/slides/slide6.xml" Id="R93653a690553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85ae0238f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e580da4194354" /><Relationship Type="http://schemas.openxmlformats.org/officeDocument/2006/relationships/theme" Target="/ppt/slideMasters/theme/theme1.xml" Id="R75a9c28a1f1b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e580da419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f5feff300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b0121a5f0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53b01dcf1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7ba75b925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831b6cd3d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96fe02141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LUTHERSK MISJONSSAMBAND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485 303 005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11 075 243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9 659 956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339 872 611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517 272 980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Sinsenveien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okonomi@nlm.no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938 679 177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