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fc43a57a0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72c30bfab4c1a"/>
  </p:sldMasterIdLst>
  <p:sldIdLst>
    <p:sldId xmlns:r="http://schemas.openxmlformats.org/officeDocument/2006/relationships" id="256" r:id="Rb550a9e30c1f409f"/>
    <p:sldId xmlns:r="http://schemas.openxmlformats.org/officeDocument/2006/relationships" id="257" r:id="Rccb0ced9ebb54aa5"/>
    <p:sldId xmlns:r="http://schemas.openxmlformats.org/officeDocument/2006/relationships" id="258" r:id="R12b0ffa3c2a7487a"/>
    <p:sldId xmlns:r="http://schemas.openxmlformats.org/officeDocument/2006/relationships" id="259" r:id="R914a92f7e0fe46aa"/>
    <p:sldId xmlns:r="http://schemas.openxmlformats.org/officeDocument/2006/relationships" id="260" r:id="R8b571a51d5d1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72c30bfab4c1a" /><Relationship Type="http://schemas.openxmlformats.org/officeDocument/2006/relationships/slide" Target="/ppt/slides/slide1.xml" Id="Rb550a9e30c1f409f" /><Relationship Type="http://schemas.openxmlformats.org/officeDocument/2006/relationships/slide" Target="/ppt/slides/slide2.xml" Id="Rccb0ced9ebb54aa5" /><Relationship Type="http://schemas.openxmlformats.org/officeDocument/2006/relationships/slide" Target="/ppt/slides/slide3.xml" Id="R12b0ffa3c2a7487a" /><Relationship Type="http://schemas.openxmlformats.org/officeDocument/2006/relationships/slide" Target="/ppt/slides/slide4.xml" Id="R914a92f7e0fe46aa" /><Relationship Type="http://schemas.openxmlformats.org/officeDocument/2006/relationships/slide" Target="/ppt/slides/slide5.xml" Id="R8b571a51d5d1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fc1adcdec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f91a0085543f6" /><Relationship Type="http://schemas.openxmlformats.org/officeDocument/2006/relationships/theme" Target="/ppt/slideMasters/theme/theme1.xml" Id="Rd8601a995c7c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f91a00855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b2889816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3f4699ec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16362396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09255148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9b3ab471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KOMMUNE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