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fc9a602df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899d009b84999"/>
  </p:sldMasterIdLst>
  <p:sldIdLst>
    <p:sldId xmlns:r="http://schemas.openxmlformats.org/officeDocument/2006/relationships" id="256" r:id="R41665fd3286a4066"/>
    <p:sldId xmlns:r="http://schemas.openxmlformats.org/officeDocument/2006/relationships" id="257" r:id="R4ee92b339f4a421b"/>
    <p:sldId xmlns:r="http://schemas.openxmlformats.org/officeDocument/2006/relationships" id="258" r:id="R5e9a90f3de4c4244"/>
    <p:sldId xmlns:r="http://schemas.openxmlformats.org/officeDocument/2006/relationships" id="259" r:id="R1bfe6208ce8343f8"/>
    <p:sldId xmlns:r="http://schemas.openxmlformats.org/officeDocument/2006/relationships" id="260" r:id="R4a7e57a1dfdf4480"/>
    <p:sldId xmlns:r="http://schemas.openxmlformats.org/officeDocument/2006/relationships" id="261" r:id="R0353e0f38ac2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899d009b84999" /><Relationship Type="http://schemas.openxmlformats.org/officeDocument/2006/relationships/slide" Target="/ppt/slides/slide1.xml" Id="R41665fd3286a4066" /><Relationship Type="http://schemas.openxmlformats.org/officeDocument/2006/relationships/slide" Target="/ppt/slides/slide2.xml" Id="R4ee92b339f4a421b" /><Relationship Type="http://schemas.openxmlformats.org/officeDocument/2006/relationships/slide" Target="/ppt/slides/slide3.xml" Id="R5e9a90f3de4c4244" /><Relationship Type="http://schemas.openxmlformats.org/officeDocument/2006/relationships/slide" Target="/ppt/slides/slide4.xml" Id="R1bfe6208ce8343f8" /><Relationship Type="http://schemas.openxmlformats.org/officeDocument/2006/relationships/slide" Target="/ppt/slides/slide5.xml" Id="R4a7e57a1dfdf4480" /><Relationship Type="http://schemas.openxmlformats.org/officeDocument/2006/relationships/slide" Target="/ppt/slides/slide6.xml" Id="R0353e0f38ac2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dd1988e1d4d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a481a94f14f97" /><Relationship Type="http://schemas.openxmlformats.org/officeDocument/2006/relationships/theme" Target="/ppt/slideMasters/theme/theme1.xml" Id="Rcda5455468ba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a481a94f1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5362a66fc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6a91331b1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e066e77ce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2f3116e5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c2585812d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1eb941a66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