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ad95567470b4d4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d5cce232d034aab"/>
  </p:sldMasterIdLst>
  <p:sldIdLst>
    <p:sldId xmlns:r="http://schemas.openxmlformats.org/officeDocument/2006/relationships" id="256" r:id="R85e1ed4d656541f1"/>
    <p:sldId xmlns:r="http://schemas.openxmlformats.org/officeDocument/2006/relationships" id="257" r:id="R88a34301eb884220"/>
    <p:sldId xmlns:r="http://schemas.openxmlformats.org/officeDocument/2006/relationships" id="258" r:id="Rfa7597eed122461f"/>
    <p:sldId xmlns:r="http://schemas.openxmlformats.org/officeDocument/2006/relationships" id="259" r:id="Rfd71f2e0f249478a"/>
    <p:sldId xmlns:r="http://schemas.openxmlformats.org/officeDocument/2006/relationships" id="260" r:id="R83d59445e6a5439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5cce232d034aab" /><Relationship Type="http://schemas.openxmlformats.org/officeDocument/2006/relationships/slide" Target="/ppt/slides/slide1.xml" Id="R85e1ed4d656541f1" /><Relationship Type="http://schemas.openxmlformats.org/officeDocument/2006/relationships/slide" Target="/ppt/slides/slide2.xml" Id="R88a34301eb884220" /><Relationship Type="http://schemas.openxmlformats.org/officeDocument/2006/relationships/slide" Target="/ppt/slides/slide3.xml" Id="Rfa7597eed122461f" /><Relationship Type="http://schemas.openxmlformats.org/officeDocument/2006/relationships/slide" Target="/ppt/slides/slide4.xml" Id="Rfd71f2e0f249478a" /><Relationship Type="http://schemas.openxmlformats.org/officeDocument/2006/relationships/slide" Target="/ppt/slides/slide5.xml" Id="R83d59445e6a5439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78525fc8b64c3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5e0eb3d15d4a57" /><Relationship Type="http://schemas.openxmlformats.org/officeDocument/2006/relationships/theme" Target="/ppt/slideMasters/theme/theme1.xml" Id="Ra37466dd2ebc4e9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b5e0eb3d15d4a5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4aadce02fd422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e97ef79bd54d1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651f5f6623462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d4c45f7ba24d6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ff354398a9497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MIDT-NORSK GJENSIDIG BRANNKASSE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MIDT-NORSK GJENSIDIG BRANNKASSE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MIDT-NORSK GJENSIDIG BRANNKASSE ble etablert [år] og holder til i Stjørdal.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MIDT-NORSK GJENSIDIG BRANNKASSE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MIDT-NORSK GJENSIDIG BRANNKASSE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MIDT-NORSK GJENSIDIG BRANNKASSE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Kjøpmannsgata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7500 Stjørdal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82 36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stjordal@gjensidige.no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gjensidige.no/stjørdal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938 587 140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MIDT-NORSK GJENSIDIG BRANNKASSE</a:t>
            </a:r>
          </a:p>
        </p:txBody>
      </p:sp>
    </p:spTree>
  </p:cSld>
  <p:clrMapOvr>
    <a:masterClrMapping xmlns:a="http://schemas.openxmlformats.org/drawingml/2006/main"/>
  </p:clrMapOvr>
</p:sld>
</file>