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0f2b5d321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01cfc32ce4850"/>
  </p:sldMasterIdLst>
  <p:sldIdLst>
    <p:sldId xmlns:r="http://schemas.openxmlformats.org/officeDocument/2006/relationships" id="256" r:id="Rdcec5f518893423c"/>
    <p:sldId xmlns:r="http://schemas.openxmlformats.org/officeDocument/2006/relationships" id="257" r:id="Rd8bfb44c06bc4a80"/>
    <p:sldId xmlns:r="http://schemas.openxmlformats.org/officeDocument/2006/relationships" id="258" r:id="Rb348ad24181e4685"/>
    <p:sldId xmlns:r="http://schemas.openxmlformats.org/officeDocument/2006/relationships" id="259" r:id="Rde5bd0d7c1fe4060"/>
    <p:sldId xmlns:r="http://schemas.openxmlformats.org/officeDocument/2006/relationships" id="260" r:id="Rbe4cd578e0d54c1f"/>
    <p:sldId xmlns:r="http://schemas.openxmlformats.org/officeDocument/2006/relationships" id="261" r:id="Rb3a41aff21cf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01cfc32ce4850" /><Relationship Type="http://schemas.openxmlformats.org/officeDocument/2006/relationships/slide" Target="/ppt/slides/slide1.xml" Id="Rdcec5f518893423c" /><Relationship Type="http://schemas.openxmlformats.org/officeDocument/2006/relationships/slide" Target="/ppt/slides/slide2.xml" Id="Rd8bfb44c06bc4a80" /><Relationship Type="http://schemas.openxmlformats.org/officeDocument/2006/relationships/slide" Target="/ppt/slides/slide3.xml" Id="Rb348ad24181e4685" /><Relationship Type="http://schemas.openxmlformats.org/officeDocument/2006/relationships/slide" Target="/ppt/slides/slide4.xml" Id="Rde5bd0d7c1fe4060" /><Relationship Type="http://schemas.openxmlformats.org/officeDocument/2006/relationships/slide" Target="/ppt/slides/slide5.xml" Id="Rbe4cd578e0d54c1f" /><Relationship Type="http://schemas.openxmlformats.org/officeDocument/2006/relationships/slide" Target="/ppt/slides/slide6.xml" Id="Rb3a41aff21cf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9d31b5ec1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5ffc313ec4dfe" /><Relationship Type="http://schemas.openxmlformats.org/officeDocument/2006/relationships/theme" Target="/ppt/slideMasters/theme/theme1.xml" Id="R8cfd01611c3f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5ffc313ec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2604296f0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9d67f76ac4a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eeac13f5e49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411b0f6464b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588e81764d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09ab4965f48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MIDT-NORSK GJENSIDIG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36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stjordal@gjensidige.no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gjensidige.no/stjørdal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938 587 140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