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9d6764b0c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2898be5a54cb3"/>
  </p:sldMasterIdLst>
  <p:sldIdLst>
    <p:sldId xmlns:r="http://schemas.openxmlformats.org/officeDocument/2006/relationships" id="256" r:id="R581418ae9af44858"/>
    <p:sldId xmlns:r="http://schemas.openxmlformats.org/officeDocument/2006/relationships" id="257" r:id="Re89d3a95d03a470d"/>
    <p:sldId xmlns:r="http://schemas.openxmlformats.org/officeDocument/2006/relationships" id="258" r:id="R05e40695e9754b03"/>
    <p:sldId xmlns:r="http://schemas.openxmlformats.org/officeDocument/2006/relationships" id="259" r:id="R4fee801b4775452c"/>
    <p:sldId xmlns:r="http://schemas.openxmlformats.org/officeDocument/2006/relationships" id="260" r:id="R1dc082db682643c7"/>
    <p:sldId xmlns:r="http://schemas.openxmlformats.org/officeDocument/2006/relationships" id="261" r:id="R224c140554ed4a50"/>
    <p:sldId xmlns:r="http://schemas.openxmlformats.org/officeDocument/2006/relationships" id="262" r:id="Ra601b7f014f2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2898be5a54cb3" /><Relationship Type="http://schemas.openxmlformats.org/officeDocument/2006/relationships/slide" Target="/ppt/slides/slide1.xml" Id="R581418ae9af44858" /><Relationship Type="http://schemas.openxmlformats.org/officeDocument/2006/relationships/slide" Target="/ppt/slides/slide2.xml" Id="Re89d3a95d03a470d" /><Relationship Type="http://schemas.openxmlformats.org/officeDocument/2006/relationships/slide" Target="/ppt/slides/slide3.xml" Id="R05e40695e9754b03" /><Relationship Type="http://schemas.openxmlformats.org/officeDocument/2006/relationships/slide" Target="/ppt/slides/slide4.xml" Id="R4fee801b4775452c" /><Relationship Type="http://schemas.openxmlformats.org/officeDocument/2006/relationships/slide" Target="/ppt/slides/slide5.xml" Id="R1dc082db682643c7" /><Relationship Type="http://schemas.openxmlformats.org/officeDocument/2006/relationships/slide" Target="/ppt/slides/slide6.xml" Id="R224c140554ed4a50" /><Relationship Type="http://schemas.openxmlformats.org/officeDocument/2006/relationships/slide" Target="/ppt/slides/slide7.xml" Id="Ra601b7f014f2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e73601b2a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678962fc047e5" /><Relationship Type="http://schemas.openxmlformats.org/officeDocument/2006/relationships/theme" Target="/ppt/slideMasters/theme/theme1.xml" Id="R1028056ba5d3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678962fc0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63777a05d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a8092f0b5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351ee6dcc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1c002f9b2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793b94831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14bddee8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cc83c8fe7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MAGNETEN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MAGNETEN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MAGNETEN MAT AS ble etablert [år] og holder til i Finnås.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MAGNETEN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MAGNETEN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MAGNETEN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22 702 285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1 097 058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1 022 425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8 342 924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MAGNETEN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LARSEN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MAGNETEN MAT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MAGNETEN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5437 Finnås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joker.finnas@ngbutikk.net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938 563 888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MAGNETEN MAT AS</a:t>
            </a:r>
          </a:p>
        </p:txBody>
      </p:sp>
    </p:spTree>
  </p:cSld>
  <p:clrMapOvr>
    <a:masterClrMapping xmlns:a="http://schemas.openxmlformats.org/drawingml/2006/main"/>
  </p:clrMapOvr>
</p:sld>
</file>