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fda765c26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7d83f68f349f6"/>
  </p:sldMasterIdLst>
  <p:sldIdLst>
    <p:sldId xmlns:r="http://schemas.openxmlformats.org/officeDocument/2006/relationships" id="256" r:id="R618849eb45b84970"/>
    <p:sldId xmlns:r="http://schemas.openxmlformats.org/officeDocument/2006/relationships" id="257" r:id="R42666615fef34833"/>
    <p:sldId xmlns:r="http://schemas.openxmlformats.org/officeDocument/2006/relationships" id="258" r:id="Rb0ef49d4c4df4e8e"/>
    <p:sldId xmlns:r="http://schemas.openxmlformats.org/officeDocument/2006/relationships" id="259" r:id="R79e15f6c513d420d"/>
    <p:sldId xmlns:r="http://schemas.openxmlformats.org/officeDocument/2006/relationships" id="260" r:id="Rd0937e5a073c415f"/>
    <p:sldId xmlns:r="http://schemas.openxmlformats.org/officeDocument/2006/relationships" id="261" r:id="R803a1c0f9d25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7d83f68f349f6" /><Relationship Type="http://schemas.openxmlformats.org/officeDocument/2006/relationships/slide" Target="/ppt/slides/slide1.xml" Id="R618849eb45b84970" /><Relationship Type="http://schemas.openxmlformats.org/officeDocument/2006/relationships/slide" Target="/ppt/slides/slide2.xml" Id="R42666615fef34833" /><Relationship Type="http://schemas.openxmlformats.org/officeDocument/2006/relationships/slide" Target="/ppt/slides/slide3.xml" Id="Rb0ef49d4c4df4e8e" /><Relationship Type="http://schemas.openxmlformats.org/officeDocument/2006/relationships/slide" Target="/ppt/slides/slide4.xml" Id="R79e15f6c513d420d" /><Relationship Type="http://schemas.openxmlformats.org/officeDocument/2006/relationships/slide" Target="/ppt/slides/slide5.xml" Id="Rd0937e5a073c415f" /><Relationship Type="http://schemas.openxmlformats.org/officeDocument/2006/relationships/slide" Target="/ppt/slides/slide6.xml" Id="R803a1c0f9d25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d29d53d54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99f8b263c4c1d" /><Relationship Type="http://schemas.openxmlformats.org/officeDocument/2006/relationships/theme" Target="/ppt/slideMasters/theme/theme1.xml" Id="Rec60f789ccea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99f8b263c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59fc656c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d10d6dc5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32df261df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13bceaef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cba1b9e8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7825cd312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SJØMANNSKIRKEN - NORSK KIRKE I UTLANDET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 UTLANDET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119 788 000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147 328 000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Nordnes, Strandgaten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938 555 222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