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3f7cee206b47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c4a96d641b401d"/>
  </p:sldMasterIdLst>
  <p:sldIdLst>
    <p:sldId xmlns:r="http://schemas.openxmlformats.org/officeDocument/2006/relationships" id="256" r:id="Rcbf1650fc2f440f5"/>
    <p:sldId xmlns:r="http://schemas.openxmlformats.org/officeDocument/2006/relationships" id="257" r:id="R26f7546d73db47a8"/>
    <p:sldId xmlns:r="http://schemas.openxmlformats.org/officeDocument/2006/relationships" id="258" r:id="Racea1d63ad8f42a5"/>
    <p:sldId xmlns:r="http://schemas.openxmlformats.org/officeDocument/2006/relationships" id="259" r:id="R6ddf1827c20349b8"/>
    <p:sldId xmlns:r="http://schemas.openxmlformats.org/officeDocument/2006/relationships" id="260" r:id="Rb5bb615f19b742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c4a96d641b401d" /><Relationship Type="http://schemas.openxmlformats.org/officeDocument/2006/relationships/slide" Target="/ppt/slides/slide1.xml" Id="Rcbf1650fc2f440f5" /><Relationship Type="http://schemas.openxmlformats.org/officeDocument/2006/relationships/slide" Target="/ppt/slides/slide2.xml" Id="R26f7546d73db47a8" /><Relationship Type="http://schemas.openxmlformats.org/officeDocument/2006/relationships/slide" Target="/ppt/slides/slide3.xml" Id="Racea1d63ad8f42a5" /><Relationship Type="http://schemas.openxmlformats.org/officeDocument/2006/relationships/slide" Target="/ppt/slides/slide4.xml" Id="R6ddf1827c20349b8" /><Relationship Type="http://schemas.openxmlformats.org/officeDocument/2006/relationships/slide" Target="/ppt/slides/slide5.xml" Id="Rb5bb615f19b742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ebaf87c22041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a065ef48a42fd" /><Relationship Type="http://schemas.openxmlformats.org/officeDocument/2006/relationships/theme" Target="/ppt/slideMasters/theme/theme1.xml" Id="R765952f16f6548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0a065ef48a42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e3fcd10874b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f058a2d614d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d0a066d2441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19f24996147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fdd4c8a2b4d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KOMMUNALE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KOMMUNALE PENSJONSKASSE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Kyrres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54 65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pensjonskassen@bergenkp.no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www.bergenkp.no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938 548 560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