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b28d0fdc1042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825ca42cd74027"/>
  </p:sldMasterIdLst>
  <p:sldIdLst>
    <p:sldId xmlns:r="http://schemas.openxmlformats.org/officeDocument/2006/relationships" id="256" r:id="Rff21a73623e24fb5"/>
    <p:sldId xmlns:r="http://schemas.openxmlformats.org/officeDocument/2006/relationships" id="257" r:id="Re618e9b406134d43"/>
    <p:sldId xmlns:r="http://schemas.openxmlformats.org/officeDocument/2006/relationships" id="258" r:id="Rbfad8c6bb8f045e7"/>
    <p:sldId xmlns:r="http://schemas.openxmlformats.org/officeDocument/2006/relationships" id="259" r:id="R3549d46fc6dd49a9"/>
    <p:sldId xmlns:r="http://schemas.openxmlformats.org/officeDocument/2006/relationships" id="260" r:id="R5993b9adcf994523"/>
    <p:sldId xmlns:r="http://schemas.openxmlformats.org/officeDocument/2006/relationships" id="261" r:id="Rdcd20e98579941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25ca42cd74027" /><Relationship Type="http://schemas.openxmlformats.org/officeDocument/2006/relationships/slide" Target="/ppt/slides/slide1.xml" Id="Rff21a73623e24fb5" /><Relationship Type="http://schemas.openxmlformats.org/officeDocument/2006/relationships/slide" Target="/ppt/slides/slide2.xml" Id="Re618e9b406134d43" /><Relationship Type="http://schemas.openxmlformats.org/officeDocument/2006/relationships/slide" Target="/ppt/slides/slide3.xml" Id="Rbfad8c6bb8f045e7" /><Relationship Type="http://schemas.openxmlformats.org/officeDocument/2006/relationships/slide" Target="/ppt/slides/slide4.xml" Id="R3549d46fc6dd49a9" /><Relationship Type="http://schemas.openxmlformats.org/officeDocument/2006/relationships/slide" Target="/ppt/slides/slide5.xml" Id="R5993b9adcf994523" /><Relationship Type="http://schemas.openxmlformats.org/officeDocument/2006/relationships/slide" Target="/ppt/slides/slide6.xml" Id="Rdcd20e98579941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8fedb11364d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bbbab82784f52" /><Relationship Type="http://schemas.openxmlformats.org/officeDocument/2006/relationships/theme" Target="/ppt/slideMasters/theme/theme1.xml" Id="R2dc10710c6bc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cbbbab8278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6336551164a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1a648d2bc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bb6b64fad4d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e5b6d4855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f29a76da148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f3672d3ea47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KOMMUNALE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Kyrres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65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pensjonskassen@bergenkp.no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www.bergenkp.no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938 548 560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KOMMUNALE PENSJONSKASSE</a:t>
            </a:r>
          </a:p>
        </p:txBody>
      </p:sp>
    </p:spTree>
  </p:cSld>
  <p:clrMapOvr>
    <a:masterClrMapping xmlns:a="http://schemas.openxmlformats.org/drawingml/2006/main"/>
  </p:clrMapOvr>
</p:sld>
</file>