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a25260f8b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365b083c946cd"/>
  </p:sldMasterIdLst>
  <p:sldIdLst>
    <p:sldId xmlns:r="http://schemas.openxmlformats.org/officeDocument/2006/relationships" id="256" r:id="R2902180d67164f5e"/>
    <p:sldId xmlns:r="http://schemas.openxmlformats.org/officeDocument/2006/relationships" id="257" r:id="R0bcca56f774943e7"/>
    <p:sldId xmlns:r="http://schemas.openxmlformats.org/officeDocument/2006/relationships" id="258" r:id="R5d33ec654b154e2f"/>
    <p:sldId xmlns:r="http://schemas.openxmlformats.org/officeDocument/2006/relationships" id="259" r:id="Rdeec535a0941473d"/>
    <p:sldId xmlns:r="http://schemas.openxmlformats.org/officeDocument/2006/relationships" id="260" r:id="Rb3268325fe17456c"/>
    <p:sldId xmlns:r="http://schemas.openxmlformats.org/officeDocument/2006/relationships" id="261" r:id="R4bf5f4ff91614db2"/>
    <p:sldId xmlns:r="http://schemas.openxmlformats.org/officeDocument/2006/relationships" id="262" r:id="R769e8fea8063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365b083c946cd" /><Relationship Type="http://schemas.openxmlformats.org/officeDocument/2006/relationships/slide" Target="/ppt/slides/slide1.xml" Id="R2902180d67164f5e" /><Relationship Type="http://schemas.openxmlformats.org/officeDocument/2006/relationships/slide" Target="/ppt/slides/slide2.xml" Id="R0bcca56f774943e7" /><Relationship Type="http://schemas.openxmlformats.org/officeDocument/2006/relationships/slide" Target="/ppt/slides/slide3.xml" Id="R5d33ec654b154e2f" /><Relationship Type="http://schemas.openxmlformats.org/officeDocument/2006/relationships/slide" Target="/ppt/slides/slide4.xml" Id="Rdeec535a0941473d" /><Relationship Type="http://schemas.openxmlformats.org/officeDocument/2006/relationships/slide" Target="/ppt/slides/slide5.xml" Id="Rb3268325fe17456c" /><Relationship Type="http://schemas.openxmlformats.org/officeDocument/2006/relationships/slide" Target="/ppt/slides/slide6.xml" Id="R4bf5f4ff91614db2" /><Relationship Type="http://schemas.openxmlformats.org/officeDocument/2006/relationships/slide" Target="/ppt/slides/slide7.xml" Id="R769e8fea8063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e93ab890a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1defbfd045d6" /><Relationship Type="http://schemas.openxmlformats.org/officeDocument/2006/relationships/theme" Target="/ppt/slideMasters/theme/theme1.xml" Id="R8aa2b68cd99d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21defbfd0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0a30852d0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af35264e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53b4ce25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40698d08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4da280a5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513ffd358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b46dd86fa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SINGSTAD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SJØMO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CATHERINE JOHNSEN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