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1eb3c0543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56fd6ab0648aa"/>
  </p:sldMasterIdLst>
  <p:sldIdLst>
    <p:sldId xmlns:r="http://schemas.openxmlformats.org/officeDocument/2006/relationships" id="256" r:id="R1c2889e81874409a"/>
    <p:sldId xmlns:r="http://schemas.openxmlformats.org/officeDocument/2006/relationships" id="257" r:id="R888761e4f65a4790"/>
    <p:sldId xmlns:r="http://schemas.openxmlformats.org/officeDocument/2006/relationships" id="258" r:id="Rf12518237ed44415"/>
    <p:sldId xmlns:r="http://schemas.openxmlformats.org/officeDocument/2006/relationships" id="259" r:id="Raac3c4260ce84a95"/>
    <p:sldId xmlns:r="http://schemas.openxmlformats.org/officeDocument/2006/relationships" id="260" r:id="Rbff38a70a5eb4638"/>
    <p:sldId xmlns:r="http://schemas.openxmlformats.org/officeDocument/2006/relationships" id="261" r:id="R6d9a9bad3245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56fd6ab0648aa" /><Relationship Type="http://schemas.openxmlformats.org/officeDocument/2006/relationships/slide" Target="/ppt/slides/slide1.xml" Id="R1c2889e81874409a" /><Relationship Type="http://schemas.openxmlformats.org/officeDocument/2006/relationships/slide" Target="/ppt/slides/slide2.xml" Id="R888761e4f65a4790" /><Relationship Type="http://schemas.openxmlformats.org/officeDocument/2006/relationships/slide" Target="/ppt/slides/slide3.xml" Id="Rf12518237ed44415" /><Relationship Type="http://schemas.openxmlformats.org/officeDocument/2006/relationships/slide" Target="/ppt/slides/slide4.xml" Id="Raac3c4260ce84a95" /><Relationship Type="http://schemas.openxmlformats.org/officeDocument/2006/relationships/slide" Target="/ppt/slides/slide5.xml" Id="Rbff38a70a5eb4638" /><Relationship Type="http://schemas.openxmlformats.org/officeDocument/2006/relationships/slide" Target="/ppt/slides/slide6.xml" Id="R6d9a9bad3245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661faab2a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8991217d4d4e" /><Relationship Type="http://schemas.openxmlformats.org/officeDocument/2006/relationships/theme" Target="/ppt/slideMasters/theme/theme1.xml" Id="R41025def5d32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88991217d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4b2eb8cd6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96619928d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11eb27d71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1cd58f6c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6a30b4912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c1af5a57d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DIAKONOVA HARALDSPLASS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DIAKONOVA HARALDSPLASS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249 321 269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56 213 522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13 869 487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301 121 912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1 710 667 142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post@diakonova.no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938 505 438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DIAKONOVA HARALDSPLASS</a:t>
            </a:r>
          </a:p>
        </p:txBody>
      </p:sp>
    </p:spTree>
  </p:cSld>
  <p:clrMapOvr>
    <a:masterClrMapping xmlns:a="http://schemas.openxmlformats.org/drawingml/2006/main"/>
  </p:clrMapOvr>
</p:sld>
</file>