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aa43d684d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be3aed0f2446b"/>
  </p:sldMasterIdLst>
  <p:sldIdLst>
    <p:sldId xmlns:r="http://schemas.openxmlformats.org/officeDocument/2006/relationships" id="256" r:id="R96092ee0fbd04b45"/>
    <p:sldId xmlns:r="http://schemas.openxmlformats.org/officeDocument/2006/relationships" id="257" r:id="R4231012308794dc8"/>
    <p:sldId xmlns:r="http://schemas.openxmlformats.org/officeDocument/2006/relationships" id="258" r:id="R7d11ddd246924473"/>
    <p:sldId xmlns:r="http://schemas.openxmlformats.org/officeDocument/2006/relationships" id="259" r:id="R1721573c7e184188"/>
    <p:sldId xmlns:r="http://schemas.openxmlformats.org/officeDocument/2006/relationships" id="260" r:id="R0845e5ced3f84924"/>
    <p:sldId xmlns:r="http://schemas.openxmlformats.org/officeDocument/2006/relationships" id="261" r:id="R635097d2a98945cb"/>
    <p:sldId xmlns:r="http://schemas.openxmlformats.org/officeDocument/2006/relationships" id="262" r:id="R43f37b8df3a8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be3aed0f2446b" /><Relationship Type="http://schemas.openxmlformats.org/officeDocument/2006/relationships/slide" Target="/ppt/slides/slide1.xml" Id="R96092ee0fbd04b45" /><Relationship Type="http://schemas.openxmlformats.org/officeDocument/2006/relationships/slide" Target="/ppt/slides/slide2.xml" Id="R4231012308794dc8" /><Relationship Type="http://schemas.openxmlformats.org/officeDocument/2006/relationships/slide" Target="/ppt/slides/slide3.xml" Id="R7d11ddd246924473" /><Relationship Type="http://schemas.openxmlformats.org/officeDocument/2006/relationships/slide" Target="/ppt/slides/slide4.xml" Id="R1721573c7e184188" /><Relationship Type="http://schemas.openxmlformats.org/officeDocument/2006/relationships/slide" Target="/ppt/slides/slide5.xml" Id="R0845e5ced3f84924" /><Relationship Type="http://schemas.openxmlformats.org/officeDocument/2006/relationships/slide" Target="/ppt/slides/slide6.xml" Id="R635097d2a98945cb" /><Relationship Type="http://schemas.openxmlformats.org/officeDocument/2006/relationships/slide" Target="/ppt/slides/slide7.xml" Id="R43f37b8df3a8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45587e9bb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2533666bf48fb" /><Relationship Type="http://schemas.openxmlformats.org/officeDocument/2006/relationships/theme" Target="/ppt/slideMasters/theme/theme1.xml" Id="Rc3a4ee80e6e7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2533666bf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34a778b3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7bba5cd2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94c787db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e7938b2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fd917153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34835651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1aa3e989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412 169 097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441 665 121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