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48f5d960e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9239ef95c4fb9"/>
  </p:sldMasterIdLst>
  <p:sldIdLst>
    <p:sldId xmlns:r="http://schemas.openxmlformats.org/officeDocument/2006/relationships" id="256" r:id="Rd844fe0008aa4bdb"/>
    <p:sldId xmlns:r="http://schemas.openxmlformats.org/officeDocument/2006/relationships" id="257" r:id="R64502b1ded2344c7"/>
    <p:sldId xmlns:r="http://schemas.openxmlformats.org/officeDocument/2006/relationships" id="258" r:id="R16d4e9b3650c4961"/>
    <p:sldId xmlns:r="http://schemas.openxmlformats.org/officeDocument/2006/relationships" id="259" r:id="R6761ad479a164c20"/>
    <p:sldId xmlns:r="http://schemas.openxmlformats.org/officeDocument/2006/relationships" id="260" r:id="R2ecdf1de1894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9239ef95c4fb9" /><Relationship Type="http://schemas.openxmlformats.org/officeDocument/2006/relationships/slide" Target="/ppt/slides/slide1.xml" Id="Rd844fe0008aa4bdb" /><Relationship Type="http://schemas.openxmlformats.org/officeDocument/2006/relationships/slide" Target="/ppt/slides/slide2.xml" Id="R64502b1ded2344c7" /><Relationship Type="http://schemas.openxmlformats.org/officeDocument/2006/relationships/slide" Target="/ppt/slides/slide3.xml" Id="R16d4e9b3650c4961" /><Relationship Type="http://schemas.openxmlformats.org/officeDocument/2006/relationships/slide" Target="/ppt/slides/slide4.xml" Id="R6761ad479a164c20" /><Relationship Type="http://schemas.openxmlformats.org/officeDocument/2006/relationships/slide" Target="/ppt/slides/slide5.xml" Id="R2ecdf1de1894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72905781d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2e7daef24ff1" /><Relationship Type="http://schemas.openxmlformats.org/officeDocument/2006/relationships/theme" Target="/ppt/slideMasters/theme/theme1.xml" Id="Rc178e8f13f8d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32e7daef2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fce8505d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e9be3cc0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36e8e75a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a808c8d6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ed2e32f1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FRELSESARMEEN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938 498 318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