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8044665f2249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4a6103cf454a5b"/>
  </p:sldMasterIdLst>
  <p:sldIdLst>
    <p:sldId xmlns:r="http://schemas.openxmlformats.org/officeDocument/2006/relationships" id="256" r:id="R9c24445d99974e8c"/>
    <p:sldId xmlns:r="http://schemas.openxmlformats.org/officeDocument/2006/relationships" id="257" r:id="Rb07d95166ad741c6"/>
    <p:sldId xmlns:r="http://schemas.openxmlformats.org/officeDocument/2006/relationships" id="258" r:id="R7ab4b849ae124879"/>
    <p:sldId xmlns:r="http://schemas.openxmlformats.org/officeDocument/2006/relationships" id="259" r:id="R0ec6dbebe7dd4a57"/>
    <p:sldId xmlns:r="http://schemas.openxmlformats.org/officeDocument/2006/relationships" id="260" r:id="R3935f8fc5753492b"/>
    <p:sldId xmlns:r="http://schemas.openxmlformats.org/officeDocument/2006/relationships" id="261" r:id="R7427a2c1ef424e6b"/>
    <p:sldId xmlns:r="http://schemas.openxmlformats.org/officeDocument/2006/relationships" id="262" r:id="R15e664badea748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a6103cf454a5b" /><Relationship Type="http://schemas.openxmlformats.org/officeDocument/2006/relationships/slide" Target="/ppt/slides/slide1.xml" Id="R9c24445d99974e8c" /><Relationship Type="http://schemas.openxmlformats.org/officeDocument/2006/relationships/slide" Target="/ppt/slides/slide2.xml" Id="Rb07d95166ad741c6" /><Relationship Type="http://schemas.openxmlformats.org/officeDocument/2006/relationships/slide" Target="/ppt/slides/slide3.xml" Id="R7ab4b849ae124879" /><Relationship Type="http://schemas.openxmlformats.org/officeDocument/2006/relationships/slide" Target="/ppt/slides/slide4.xml" Id="R0ec6dbebe7dd4a57" /><Relationship Type="http://schemas.openxmlformats.org/officeDocument/2006/relationships/slide" Target="/ppt/slides/slide5.xml" Id="R3935f8fc5753492b" /><Relationship Type="http://schemas.openxmlformats.org/officeDocument/2006/relationships/slide" Target="/ppt/slides/slide6.xml" Id="R7427a2c1ef424e6b" /><Relationship Type="http://schemas.openxmlformats.org/officeDocument/2006/relationships/slide" Target="/ppt/slides/slide7.xml" Id="R15e664badea748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8dc1095ef41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5d016d32b45ac" /><Relationship Type="http://schemas.openxmlformats.org/officeDocument/2006/relationships/theme" Target="/ppt/slideMasters/theme/theme1.xml" Id="R73e3433c335a4c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25d016d32b45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d255188774c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4dcf973224b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fbfa51b6f42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76cea39e04e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558ae7f3348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26c18f79546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043b653c847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WENAASGRUPPEN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−10 182 725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1 103 581 508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6 773 714 138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13 200 581 499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938 455 384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