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a5e29c43a47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dd3469b1e4dcb"/>
  </p:sldMasterIdLst>
  <p:sldIdLst>
    <p:sldId xmlns:r="http://schemas.openxmlformats.org/officeDocument/2006/relationships" id="256" r:id="Rade6e2ddca7a4aa7"/>
    <p:sldId xmlns:r="http://schemas.openxmlformats.org/officeDocument/2006/relationships" id="257" r:id="R76ce5cd90b814367"/>
    <p:sldId xmlns:r="http://schemas.openxmlformats.org/officeDocument/2006/relationships" id="258" r:id="R98ab11bb47184338"/>
    <p:sldId xmlns:r="http://schemas.openxmlformats.org/officeDocument/2006/relationships" id="259" r:id="Rabe6defa54254b55"/>
    <p:sldId xmlns:r="http://schemas.openxmlformats.org/officeDocument/2006/relationships" id="260" r:id="Re9185b99675e41a7"/>
    <p:sldId xmlns:r="http://schemas.openxmlformats.org/officeDocument/2006/relationships" id="261" r:id="R8c734df63cdb4d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dd3469b1e4dcb" /><Relationship Type="http://schemas.openxmlformats.org/officeDocument/2006/relationships/slide" Target="/ppt/slides/slide1.xml" Id="Rade6e2ddca7a4aa7" /><Relationship Type="http://schemas.openxmlformats.org/officeDocument/2006/relationships/slide" Target="/ppt/slides/slide2.xml" Id="R76ce5cd90b814367" /><Relationship Type="http://schemas.openxmlformats.org/officeDocument/2006/relationships/slide" Target="/ppt/slides/slide3.xml" Id="R98ab11bb47184338" /><Relationship Type="http://schemas.openxmlformats.org/officeDocument/2006/relationships/slide" Target="/ppt/slides/slide4.xml" Id="Rabe6defa54254b55" /><Relationship Type="http://schemas.openxmlformats.org/officeDocument/2006/relationships/slide" Target="/ppt/slides/slide5.xml" Id="Re9185b99675e41a7" /><Relationship Type="http://schemas.openxmlformats.org/officeDocument/2006/relationships/slide" Target="/ppt/slides/slide6.xml" Id="R8c734df63cdb4d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ec9792b5b42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cc24aa0cc4b65" /><Relationship Type="http://schemas.openxmlformats.org/officeDocument/2006/relationships/theme" Target="/ppt/slideMasters/theme/theme1.xml" Id="Rf7d59430f39a49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3cc24aa0cc4b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fe1616107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a7800b8c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d37ee9cfc4f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477d622d546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a81c2d647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15fe896ac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938 455 384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