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4368f023ab47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f6c1ff9575453b"/>
  </p:sldMasterIdLst>
  <p:sldIdLst>
    <p:sldId xmlns:r="http://schemas.openxmlformats.org/officeDocument/2006/relationships" id="256" r:id="R6773982082cb41fa"/>
    <p:sldId xmlns:r="http://schemas.openxmlformats.org/officeDocument/2006/relationships" id="257" r:id="R80562bee7c4b4e31"/>
    <p:sldId xmlns:r="http://schemas.openxmlformats.org/officeDocument/2006/relationships" id="258" r:id="Rf51b5ada2fb54e8e"/>
    <p:sldId xmlns:r="http://schemas.openxmlformats.org/officeDocument/2006/relationships" id="259" r:id="R142a5275dfbb4813"/>
    <p:sldId xmlns:r="http://schemas.openxmlformats.org/officeDocument/2006/relationships" id="260" r:id="R2a7e968fcba147f9"/>
    <p:sldId xmlns:r="http://schemas.openxmlformats.org/officeDocument/2006/relationships" id="261" r:id="Rf958488635954d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f6c1ff9575453b" /><Relationship Type="http://schemas.openxmlformats.org/officeDocument/2006/relationships/slide" Target="/ppt/slides/slide1.xml" Id="R6773982082cb41fa" /><Relationship Type="http://schemas.openxmlformats.org/officeDocument/2006/relationships/slide" Target="/ppt/slides/slide2.xml" Id="R80562bee7c4b4e31" /><Relationship Type="http://schemas.openxmlformats.org/officeDocument/2006/relationships/slide" Target="/ppt/slides/slide3.xml" Id="Rf51b5ada2fb54e8e" /><Relationship Type="http://schemas.openxmlformats.org/officeDocument/2006/relationships/slide" Target="/ppt/slides/slide4.xml" Id="R142a5275dfbb4813" /><Relationship Type="http://schemas.openxmlformats.org/officeDocument/2006/relationships/slide" Target="/ppt/slides/slide5.xml" Id="R2a7e968fcba147f9" /><Relationship Type="http://schemas.openxmlformats.org/officeDocument/2006/relationships/slide" Target="/ppt/slides/slide6.xml" Id="Rf958488635954d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59bcd3d18f40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df71d08a74bd0" /><Relationship Type="http://schemas.openxmlformats.org/officeDocument/2006/relationships/theme" Target="/ppt/slideMasters/theme/theme1.xml" Id="Rca8b1d530dfd40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fdf71d08a74b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e7c49c98c4a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3579fd8884b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58330f1f54d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c0d66f2ae40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78450234c41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2d6dc2ce84c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KATOLSKE BISPEDØMME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KATOLSKE BISPEDØMME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KATOLSKE BISPEDØMME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KATOLSKE BISPEDØMME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KATOLSKE BISPEDØMME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KATOLSKE BISPEDØMME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290 347 780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29 596 865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34 835 240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462 415 391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601 482 861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KATOLSKE BISPEDØMME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21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okb@katolsk.no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www.katolsk.no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938 431 744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KATOLSKE BISPEDØMME</a:t>
            </a:r>
          </a:p>
        </p:txBody>
      </p:sp>
    </p:spTree>
  </p:cSld>
  <p:clrMapOvr>
    <a:masterClrMapping xmlns:a="http://schemas.openxmlformats.org/drawingml/2006/main"/>
  </p:clrMapOvr>
</p:sld>
</file>