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474f2dc82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b5594f38d4a0f"/>
  </p:sldMasterIdLst>
  <p:sldIdLst>
    <p:sldId xmlns:r="http://schemas.openxmlformats.org/officeDocument/2006/relationships" id="256" r:id="R9295e7409e774458"/>
    <p:sldId xmlns:r="http://schemas.openxmlformats.org/officeDocument/2006/relationships" id="257" r:id="R50eee15bfcde4d73"/>
    <p:sldId xmlns:r="http://schemas.openxmlformats.org/officeDocument/2006/relationships" id="258" r:id="R964df74960144f76"/>
    <p:sldId xmlns:r="http://schemas.openxmlformats.org/officeDocument/2006/relationships" id="259" r:id="R85c06a323fbf4da2"/>
    <p:sldId xmlns:r="http://schemas.openxmlformats.org/officeDocument/2006/relationships" id="260" r:id="R61a72481521a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b5594f38d4a0f" /><Relationship Type="http://schemas.openxmlformats.org/officeDocument/2006/relationships/slide" Target="/ppt/slides/slide1.xml" Id="R9295e7409e774458" /><Relationship Type="http://schemas.openxmlformats.org/officeDocument/2006/relationships/slide" Target="/ppt/slides/slide2.xml" Id="R50eee15bfcde4d73" /><Relationship Type="http://schemas.openxmlformats.org/officeDocument/2006/relationships/slide" Target="/ppt/slides/slide3.xml" Id="R964df74960144f76" /><Relationship Type="http://schemas.openxmlformats.org/officeDocument/2006/relationships/slide" Target="/ppt/slides/slide4.xml" Id="R85c06a323fbf4da2" /><Relationship Type="http://schemas.openxmlformats.org/officeDocument/2006/relationships/slide" Target="/ppt/slides/slide5.xml" Id="R61a72481521a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46fc71437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5894c51c48a2" /><Relationship Type="http://schemas.openxmlformats.org/officeDocument/2006/relationships/theme" Target="/ppt/slideMasters/theme/theme1.xml" Id="R944f8ec70d26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85894c51c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8b6f0c52f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1946ec6c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db67b01c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d65b3fae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3953c968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938 419 264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