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c3c5540b4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b8651403148e9"/>
  </p:sldMasterIdLst>
  <p:sldIdLst>
    <p:sldId xmlns:r="http://schemas.openxmlformats.org/officeDocument/2006/relationships" id="256" r:id="R4a1d43a2dd68464b"/>
    <p:sldId xmlns:r="http://schemas.openxmlformats.org/officeDocument/2006/relationships" id="257" r:id="Ra7aa85b0c5fd40f9"/>
    <p:sldId xmlns:r="http://schemas.openxmlformats.org/officeDocument/2006/relationships" id="258" r:id="Rc2c2742850184995"/>
    <p:sldId xmlns:r="http://schemas.openxmlformats.org/officeDocument/2006/relationships" id="259" r:id="Ra5724327d5a54972"/>
    <p:sldId xmlns:r="http://schemas.openxmlformats.org/officeDocument/2006/relationships" id="260" r:id="Ra0d4fba6b4184288"/>
    <p:sldId xmlns:r="http://schemas.openxmlformats.org/officeDocument/2006/relationships" id="261" r:id="Ra9626cc43d8e4790"/>
    <p:sldId xmlns:r="http://schemas.openxmlformats.org/officeDocument/2006/relationships" id="262" r:id="Rb53924368c07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b8651403148e9" /><Relationship Type="http://schemas.openxmlformats.org/officeDocument/2006/relationships/slide" Target="/ppt/slides/slide1.xml" Id="R4a1d43a2dd68464b" /><Relationship Type="http://schemas.openxmlformats.org/officeDocument/2006/relationships/slide" Target="/ppt/slides/slide2.xml" Id="Ra7aa85b0c5fd40f9" /><Relationship Type="http://schemas.openxmlformats.org/officeDocument/2006/relationships/slide" Target="/ppt/slides/slide3.xml" Id="Rc2c2742850184995" /><Relationship Type="http://schemas.openxmlformats.org/officeDocument/2006/relationships/slide" Target="/ppt/slides/slide4.xml" Id="Ra5724327d5a54972" /><Relationship Type="http://schemas.openxmlformats.org/officeDocument/2006/relationships/slide" Target="/ppt/slides/slide5.xml" Id="Ra0d4fba6b4184288" /><Relationship Type="http://schemas.openxmlformats.org/officeDocument/2006/relationships/slide" Target="/ppt/slides/slide6.xml" Id="Ra9626cc43d8e4790" /><Relationship Type="http://schemas.openxmlformats.org/officeDocument/2006/relationships/slide" Target="/ppt/slides/slide7.xml" Id="Rb53924368c07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b1e50edf7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91efa6214899" /><Relationship Type="http://schemas.openxmlformats.org/officeDocument/2006/relationships/theme" Target="/ppt/slideMasters/theme/theme1.xml" Id="R41ea9f90bed2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891efa621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5d08a023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c0b08f8f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4e7611a39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382a75e07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0f118d37a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69057361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86294dd3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ERNST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48 893 436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