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33f6a58e644b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95aeadff2743e3"/>
  </p:sldMasterIdLst>
  <p:sldIdLst>
    <p:sldId xmlns:r="http://schemas.openxmlformats.org/officeDocument/2006/relationships" id="256" r:id="Rabd36302c28d4371"/>
    <p:sldId xmlns:r="http://schemas.openxmlformats.org/officeDocument/2006/relationships" id="257" r:id="Rfbac1e2bad3341ed"/>
    <p:sldId xmlns:r="http://schemas.openxmlformats.org/officeDocument/2006/relationships" id="258" r:id="R07886d5c0def4277"/>
    <p:sldId xmlns:r="http://schemas.openxmlformats.org/officeDocument/2006/relationships" id="259" r:id="Rdace04e868cf40ba"/>
    <p:sldId xmlns:r="http://schemas.openxmlformats.org/officeDocument/2006/relationships" id="260" r:id="R5a6d8e4c6b2f42ee"/>
    <p:sldId xmlns:r="http://schemas.openxmlformats.org/officeDocument/2006/relationships" id="261" r:id="R67cc2096e356427a"/>
    <p:sldId xmlns:r="http://schemas.openxmlformats.org/officeDocument/2006/relationships" id="262" r:id="R2f29712313b042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5aeadff2743e3" /><Relationship Type="http://schemas.openxmlformats.org/officeDocument/2006/relationships/slide" Target="/ppt/slides/slide1.xml" Id="Rabd36302c28d4371" /><Relationship Type="http://schemas.openxmlformats.org/officeDocument/2006/relationships/slide" Target="/ppt/slides/slide2.xml" Id="Rfbac1e2bad3341ed" /><Relationship Type="http://schemas.openxmlformats.org/officeDocument/2006/relationships/slide" Target="/ppt/slides/slide3.xml" Id="R07886d5c0def4277" /><Relationship Type="http://schemas.openxmlformats.org/officeDocument/2006/relationships/slide" Target="/ppt/slides/slide4.xml" Id="Rdace04e868cf40ba" /><Relationship Type="http://schemas.openxmlformats.org/officeDocument/2006/relationships/slide" Target="/ppt/slides/slide5.xml" Id="R5a6d8e4c6b2f42ee" /><Relationship Type="http://schemas.openxmlformats.org/officeDocument/2006/relationships/slide" Target="/ppt/slides/slide6.xml" Id="R67cc2096e356427a" /><Relationship Type="http://schemas.openxmlformats.org/officeDocument/2006/relationships/slide" Target="/ppt/slides/slide7.xml" Id="R2f29712313b042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a287f8c4d48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01e166ea049f1" /><Relationship Type="http://schemas.openxmlformats.org/officeDocument/2006/relationships/theme" Target="/ppt/slideMasters/theme/theme1.xml" Id="Rbe85cc0e7a594e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501e166ea049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81a6a95cf44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58c16dc594d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ead579b164d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5d7e811414e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7c17506cf49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5e7fb732447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069e680ff47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NORMAT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27 681 166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1 097 442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914 082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5 677 164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7 891 847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LILL-TONE ARONSEN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Dramsvegen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65 61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938 354 731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NORMAT AS</a:t>
            </a:r>
          </a:p>
        </p:txBody>
      </p:sp>
    </p:spTree>
  </p:cSld>
  <p:clrMapOvr>
    <a:masterClrMapping xmlns:a="http://schemas.openxmlformats.org/drawingml/2006/main"/>
  </p:clrMapOvr>
</p:sld>
</file>