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9e29a156e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1c161e38c49d7"/>
  </p:sldMasterIdLst>
  <p:sldIdLst>
    <p:sldId xmlns:r="http://schemas.openxmlformats.org/officeDocument/2006/relationships" id="256" r:id="R45dd95df68b54fdb"/>
    <p:sldId xmlns:r="http://schemas.openxmlformats.org/officeDocument/2006/relationships" id="257" r:id="Rd6bda09890f746e4"/>
    <p:sldId xmlns:r="http://schemas.openxmlformats.org/officeDocument/2006/relationships" id="258" r:id="Ra9cf7be2749e4492"/>
    <p:sldId xmlns:r="http://schemas.openxmlformats.org/officeDocument/2006/relationships" id="259" r:id="R35a9e27c243a4278"/>
    <p:sldId xmlns:r="http://schemas.openxmlformats.org/officeDocument/2006/relationships" id="260" r:id="Rffad1d8d36bf48f5"/>
    <p:sldId xmlns:r="http://schemas.openxmlformats.org/officeDocument/2006/relationships" id="261" r:id="R3101ef5f40614147"/>
    <p:sldId xmlns:r="http://schemas.openxmlformats.org/officeDocument/2006/relationships" id="262" r:id="Raa8dfb528212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1c161e38c49d7" /><Relationship Type="http://schemas.openxmlformats.org/officeDocument/2006/relationships/slide" Target="/ppt/slides/slide1.xml" Id="R45dd95df68b54fdb" /><Relationship Type="http://schemas.openxmlformats.org/officeDocument/2006/relationships/slide" Target="/ppt/slides/slide2.xml" Id="Rd6bda09890f746e4" /><Relationship Type="http://schemas.openxmlformats.org/officeDocument/2006/relationships/slide" Target="/ppt/slides/slide3.xml" Id="Ra9cf7be2749e4492" /><Relationship Type="http://schemas.openxmlformats.org/officeDocument/2006/relationships/slide" Target="/ppt/slides/slide4.xml" Id="R35a9e27c243a4278" /><Relationship Type="http://schemas.openxmlformats.org/officeDocument/2006/relationships/slide" Target="/ppt/slides/slide5.xml" Id="Rffad1d8d36bf48f5" /><Relationship Type="http://schemas.openxmlformats.org/officeDocument/2006/relationships/slide" Target="/ppt/slides/slide6.xml" Id="R3101ef5f40614147" /><Relationship Type="http://schemas.openxmlformats.org/officeDocument/2006/relationships/slide" Target="/ppt/slides/slide7.xml" Id="Raa8dfb528212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bd4f60cf2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664d89b9439b" /><Relationship Type="http://schemas.openxmlformats.org/officeDocument/2006/relationships/theme" Target="/ppt/slideMasters/theme/theme1.xml" Id="Rcc253c754427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d664d89b9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83895451c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a35d4b7f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d788a195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239aa77b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98aa38c1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6e08484b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c4d73d58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MARGARETH ULSETH SOLVIK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