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b44610a9804d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7debe67d054f44"/>
  </p:sldMasterIdLst>
  <p:sldIdLst>
    <p:sldId xmlns:r="http://schemas.openxmlformats.org/officeDocument/2006/relationships" id="256" r:id="R387d8c22be2b4480"/>
    <p:sldId xmlns:r="http://schemas.openxmlformats.org/officeDocument/2006/relationships" id="257" r:id="R71dafa86dc9e4dfd"/>
    <p:sldId xmlns:r="http://schemas.openxmlformats.org/officeDocument/2006/relationships" id="258" r:id="Rd0febbd3c75649d9"/>
    <p:sldId xmlns:r="http://schemas.openxmlformats.org/officeDocument/2006/relationships" id="259" r:id="R87c7eec030074007"/>
    <p:sldId xmlns:r="http://schemas.openxmlformats.org/officeDocument/2006/relationships" id="260" r:id="Rf43d93b2532643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debe67d054f44" /><Relationship Type="http://schemas.openxmlformats.org/officeDocument/2006/relationships/slide" Target="/ppt/slides/slide1.xml" Id="R387d8c22be2b4480" /><Relationship Type="http://schemas.openxmlformats.org/officeDocument/2006/relationships/slide" Target="/ppt/slides/slide2.xml" Id="R71dafa86dc9e4dfd" /><Relationship Type="http://schemas.openxmlformats.org/officeDocument/2006/relationships/slide" Target="/ppt/slides/slide3.xml" Id="Rd0febbd3c75649d9" /><Relationship Type="http://schemas.openxmlformats.org/officeDocument/2006/relationships/slide" Target="/ppt/slides/slide4.xml" Id="R87c7eec030074007" /><Relationship Type="http://schemas.openxmlformats.org/officeDocument/2006/relationships/slide" Target="/ppt/slides/slide5.xml" Id="Rf43d93b2532643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be803a719746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2701022e84bc4" /><Relationship Type="http://schemas.openxmlformats.org/officeDocument/2006/relationships/theme" Target="/ppt/slideMasters/theme/theme1.xml" Id="R5527d581967640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c2701022e84b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cbd4dac604b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dbb2d236b4d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0b78cb5ad4c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6b556db8240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358f4651c42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HELIHAB.COM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HELIHAB.COM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938 071 713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