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0220606ef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8d9743be84ec8"/>
  </p:sldMasterIdLst>
  <p:sldIdLst>
    <p:sldId xmlns:r="http://schemas.openxmlformats.org/officeDocument/2006/relationships" id="256" r:id="Ra7b7272bd8204e7b"/>
    <p:sldId xmlns:r="http://schemas.openxmlformats.org/officeDocument/2006/relationships" id="257" r:id="R162b16715f594dc6"/>
    <p:sldId xmlns:r="http://schemas.openxmlformats.org/officeDocument/2006/relationships" id="258" r:id="Rb6b8b638bc094b27"/>
    <p:sldId xmlns:r="http://schemas.openxmlformats.org/officeDocument/2006/relationships" id="259" r:id="R7afba18be28f43d5"/>
    <p:sldId xmlns:r="http://schemas.openxmlformats.org/officeDocument/2006/relationships" id="260" r:id="R5d2bdc39adaf4d94"/>
    <p:sldId xmlns:r="http://schemas.openxmlformats.org/officeDocument/2006/relationships" id="261" r:id="R2a2260411487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8d9743be84ec8" /><Relationship Type="http://schemas.openxmlformats.org/officeDocument/2006/relationships/slide" Target="/ppt/slides/slide1.xml" Id="Ra7b7272bd8204e7b" /><Relationship Type="http://schemas.openxmlformats.org/officeDocument/2006/relationships/slide" Target="/ppt/slides/slide2.xml" Id="R162b16715f594dc6" /><Relationship Type="http://schemas.openxmlformats.org/officeDocument/2006/relationships/slide" Target="/ppt/slides/slide3.xml" Id="Rb6b8b638bc094b27" /><Relationship Type="http://schemas.openxmlformats.org/officeDocument/2006/relationships/slide" Target="/ppt/slides/slide4.xml" Id="R7afba18be28f43d5" /><Relationship Type="http://schemas.openxmlformats.org/officeDocument/2006/relationships/slide" Target="/ppt/slides/slide5.xml" Id="R5d2bdc39adaf4d94" /><Relationship Type="http://schemas.openxmlformats.org/officeDocument/2006/relationships/slide" Target="/ppt/slides/slide6.xml" Id="R2a2260411487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a79846e10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9ea3b89043d6" /><Relationship Type="http://schemas.openxmlformats.org/officeDocument/2006/relationships/theme" Target="/ppt/slideMasters/theme/theme1.xml" Id="Reae9578b1ec5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b9ea3b890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3f4a8ee8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268de170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7da9e982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40da3a998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43aea2ec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e7f9cf97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