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6336d1f89e44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282e146d16431a"/>
  </p:sldMasterIdLst>
  <p:sldIdLst>
    <p:sldId xmlns:r="http://schemas.openxmlformats.org/officeDocument/2006/relationships" id="256" r:id="Red7ca219abed494a"/>
    <p:sldId xmlns:r="http://schemas.openxmlformats.org/officeDocument/2006/relationships" id="257" r:id="R49cdb74749b64427"/>
    <p:sldId xmlns:r="http://schemas.openxmlformats.org/officeDocument/2006/relationships" id="258" r:id="Rff7386685a394b21"/>
    <p:sldId xmlns:r="http://schemas.openxmlformats.org/officeDocument/2006/relationships" id="259" r:id="Rdfc3f4d5c18c47a4"/>
    <p:sldId xmlns:r="http://schemas.openxmlformats.org/officeDocument/2006/relationships" id="260" r:id="R261c9b6878464041"/>
    <p:sldId xmlns:r="http://schemas.openxmlformats.org/officeDocument/2006/relationships" id="261" r:id="R8fd3dff5e5ca40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82e146d16431a" /><Relationship Type="http://schemas.openxmlformats.org/officeDocument/2006/relationships/slide" Target="/ppt/slides/slide1.xml" Id="Red7ca219abed494a" /><Relationship Type="http://schemas.openxmlformats.org/officeDocument/2006/relationships/slide" Target="/ppt/slides/slide2.xml" Id="R49cdb74749b64427" /><Relationship Type="http://schemas.openxmlformats.org/officeDocument/2006/relationships/slide" Target="/ppt/slides/slide3.xml" Id="Rff7386685a394b21" /><Relationship Type="http://schemas.openxmlformats.org/officeDocument/2006/relationships/slide" Target="/ppt/slides/slide4.xml" Id="Rdfc3f4d5c18c47a4" /><Relationship Type="http://schemas.openxmlformats.org/officeDocument/2006/relationships/slide" Target="/ppt/slides/slide5.xml" Id="R261c9b6878464041" /><Relationship Type="http://schemas.openxmlformats.org/officeDocument/2006/relationships/slide" Target="/ppt/slides/slide6.xml" Id="R8fd3dff5e5ca40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34a9f1c9147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95f37d35c4e50" /><Relationship Type="http://schemas.openxmlformats.org/officeDocument/2006/relationships/theme" Target="/ppt/slideMasters/theme/theme1.xml" Id="R9cd278d65e284c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b95f37d35c4e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b1e10eb4e4d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4fd9b76d043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e23d364d1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7da79833947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36fd14e144c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fda5fc95d47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HELGELAND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11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post@hsb.no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www.sbh.no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937 904 029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HELGELAND</a:t>
            </a:r>
          </a:p>
        </p:txBody>
      </p:sp>
    </p:spTree>
  </p:cSld>
  <p:clrMapOvr>
    <a:masterClrMapping xmlns:a="http://schemas.openxmlformats.org/drawingml/2006/main"/>
  </p:clrMapOvr>
</p:sld>
</file>