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dca27f0006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f24e03cb14115"/>
  </p:sldMasterIdLst>
  <p:sldIdLst>
    <p:sldId xmlns:r="http://schemas.openxmlformats.org/officeDocument/2006/relationships" id="256" r:id="R5ce184a8dd1044cb"/>
    <p:sldId xmlns:r="http://schemas.openxmlformats.org/officeDocument/2006/relationships" id="257" r:id="R052a5b3cd1994062"/>
    <p:sldId xmlns:r="http://schemas.openxmlformats.org/officeDocument/2006/relationships" id="258" r:id="R6e717b15b95648c8"/>
    <p:sldId xmlns:r="http://schemas.openxmlformats.org/officeDocument/2006/relationships" id="259" r:id="R3a92d6d593c740bb"/>
    <p:sldId xmlns:r="http://schemas.openxmlformats.org/officeDocument/2006/relationships" id="260" r:id="Ra2ac8d54d3d1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f24e03cb14115" /><Relationship Type="http://schemas.openxmlformats.org/officeDocument/2006/relationships/slide" Target="/ppt/slides/slide1.xml" Id="R5ce184a8dd1044cb" /><Relationship Type="http://schemas.openxmlformats.org/officeDocument/2006/relationships/slide" Target="/ppt/slides/slide2.xml" Id="R052a5b3cd1994062" /><Relationship Type="http://schemas.openxmlformats.org/officeDocument/2006/relationships/slide" Target="/ppt/slides/slide3.xml" Id="R6e717b15b95648c8" /><Relationship Type="http://schemas.openxmlformats.org/officeDocument/2006/relationships/slide" Target="/ppt/slides/slide4.xml" Id="R3a92d6d593c740bb" /><Relationship Type="http://schemas.openxmlformats.org/officeDocument/2006/relationships/slide" Target="/ppt/slides/slide5.xml" Id="Ra2ac8d54d3d1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a2ceeb658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18bece488404e" /><Relationship Type="http://schemas.openxmlformats.org/officeDocument/2006/relationships/theme" Target="/ppt/slideMasters/theme/theme1.xml" Id="R5d7e0d2ffb73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18bece488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d59c3d2d2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3f1f157fb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ccde8d544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5247f5b9047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69266726b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