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9b115e89aa4b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3d460988fa4327"/>
  </p:sldMasterIdLst>
  <p:sldIdLst>
    <p:sldId xmlns:r="http://schemas.openxmlformats.org/officeDocument/2006/relationships" id="256" r:id="R9a66afa766ec4ed3"/>
    <p:sldId xmlns:r="http://schemas.openxmlformats.org/officeDocument/2006/relationships" id="257" r:id="R09f82c43595e41cc"/>
    <p:sldId xmlns:r="http://schemas.openxmlformats.org/officeDocument/2006/relationships" id="258" r:id="R4c8e2a705da14fbf"/>
    <p:sldId xmlns:r="http://schemas.openxmlformats.org/officeDocument/2006/relationships" id="259" r:id="R0e8c86e60c4044ec"/>
    <p:sldId xmlns:r="http://schemas.openxmlformats.org/officeDocument/2006/relationships" id="260" r:id="R0133c25ff1004dda"/>
    <p:sldId xmlns:r="http://schemas.openxmlformats.org/officeDocument/2006/relationships" id="261" r:id="R556245f7508744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3d460988fa4327" /><Relationship Type="http://schemas.openxmlformats.org/officeDocument/2006/relationships/slide" Target="/ppt/slides/slide1.xml" Id="R9a66afa766ec4ed3" /><Relationship Type="http://schemas.openxmlformats.org/officeDocument/2006/relationships/slide" Target="/ppt/slides/slide2.xml" Id="R09f82c43595e41cc" /><Relationship Type="http://schemas.openxmlformats.org/officeDocument/2006/relationships/slide" Target="/ppt/slides/slide3.xml" Id="R4c8e2a705da14fbf" /><Relationship Type="http://schemas.openxmlformats.org/officeDocument/2006/relationships/slide" Target="/ppt/slides/slide4.xml" Id="R0e8c86e60c4044ec" /><Relationship Type="http://schemas.openxmlformats.org/officeDocument/2006/relationships/slide" Target="/ppt/slides/slide5.xml" Id="R0133c25ff1004dda" /><Relationship Type="http://schemas.openxmlformats.org/officeDocument/2006/relationships/slide" Target="/ppt/slides/slide6.xml" Id="R556245f7508744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9795ab354848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043928dec4a79" /><Relationship Type="http://schemas.openxmlformats.org/officeDocument/2006/relationships/theme" Target="/ppt/slideMasters/theme/theme1.xml" Id="Rf9b2029929ca4a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e043928dec4a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98669ed6a42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f8c95afbb40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f99284bab40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4b786049449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c295c94894b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3fafe09d644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HEGRA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HEGRA SPAREBANK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GRÅBREK EIENDOM AS  –  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SORTUN INVEST AS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LIGAARD GUNNAR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LIGAARD HOLDING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FRISTAD PAAL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Bergs veg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80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banken@hegrasparebank.no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www.hegrasparebank.no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937 903 235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SPAREBANK</a:t>
            </a:r>
          </a:p>
        </p:txBody>
      </p:sp>
    </p:spTree>
  </p:cSld>
  <p:clrMapOvr>
    <a:masterClrMapping xmlns:a="http://schemas.openxmlformats.org/drawingml/2006/main"/>
  </p:clrMapOvr>
</p:sld>
</file>