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57b41c1ec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40753c6204abf"/>
  </p:sldMasterIdLst>
  <p:sldIdLst>
    <p:sldId xmlns:r="http://schemas.openxmlformats.org/officeDocument/2006/relationships" id="256" r:id="R56f8b5c412e54d45"/>
    <p:sldId xmlns:r="http://schemas.openxmlformats.org/officeDocument/2006/relationships" id="257" r:id="R3f7ecaca06044519"/>
    <p:sldId xmlns:r="http://schemas.openxmlformats.org/officeDocument/2006/relationships" id="258" r:id="R1900943b828e4630"/>
    <p:sldId xmlns:r="http://schemas.openxmlformats.org/officeDocument/2006/relationships" id="259" r:id="Ra4a01daa56374422"/>
    <p:sldId xmlns:r="http://schemas.openxmlformats.org/officeDocument/2006/relationships" id="260" r:id="Rd3be6698843046b0"/>
    <p:sldId xmlns:r="http://schemas.openxmlformats.org/officeDocument/2006/relationships" id="261" r:id="R067f45edfacc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40753c6204abf" /><Relationship Type="http://schemas.openxmlformats.org/officeDocument/2006/relationships/slide" Target="/ppt/slides/slide1.xml" Id="R56f8b5c412e54d45" /><Relationship Type="http://schemas.openxmlformats.org/officeDocument/2006/relationships/slide" Target="/ppt/slides/slide2.xml" Id="R3f7ecaca06044519" /><Relationship Type="http://schemas.openxmlformats.org/officeDocument/2006/relationships/slide" Target="/ppt/slides/slide3.xml" Id="R1900943b828e4630" /><Relationship Type="http://schemas.openxmlformats.org/officeDocument/2006/relationships/slide" Target="/ppt/slides/slide4.xml" Id="Ra4a01daa56374422" /><Relationship Type="http://schemas.openxmlformats.org/officeDocument/2006/relationships/slide" Target="/ppt/slides/slide5.xml" Id="Rd3be6698843046b0" /><Relationship Type="http://schemas.openxmlformats.org/officeDocument/2006/relationships/slide" Target="/ppt/slides/slide6.xml" Id="R067f45edfacc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9a8f5578a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b1e681b64ace" /><Relationship Type="http://schemas.openxmlformats.org/officeDocument/2006/relationships/theme" Target="/ppt/slideMasters/theme/theme1.xml" Id="Re5bc7cd3b3a7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0b1e681b6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668c7c631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3a9cab5f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1a59a5a7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7924a7de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e3338d9b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b2f164b8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