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7c5626577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1a1644026445d"/>
  </p:sldMasterIdLst>
  <p:sldIdLst>
    <p:sldId xmlns:r="http://schemas.openxmlformats.org/officeDocument/2006/relationships" id="256" r:id="R409f1838ec42435f"/>
    <p:sldId xmlns:r="http://schemas.openxmlformats.org/officeDocument/2006/relationships" id="257" r:id="R818a774aacd14d5e"/>
    <p:sldId xmlns:r="http://schemas.openxmlformats.org/officeDocument/2006/relationships" id="258" r:id="Rd62204d7969a4bd9"/>
    <p:sldId xmlns:r="http://schemas.openxmlformats.org/officeDocument/2006/relationships" id="259" r:id="Re045a13ef7db44ab"/>
    <p:sldId xmlns:r="http://schemas.openxmlformats.org/officeDocument/2006/relationships" id="260" r:id="Rb9a1ef6023624c4e"/>
    <p:sldId xmlns:r="http://schemas.openxmlformats.org/officeDocument/2006/relationships" id="261" r:id="R55ede1804377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1a1644026445d" /><Relationship Type="http://schemas.openxmlformats.org/officeDocument/2006/relationships/slide" Target="/ppt/slides/slide1.xml" Id="R409f1838ec42435f" /><Relationship Type="http://schemas.openxmlformats.org/officeDocument/2006/relationships/slide" Target="/ppt/slides/slide2.xml" Id="R818a774aacd14d5e" /><Relationship Type="http://schemas.openxmlformats.org/officeDocument/2006/relationships/slide" Target="/ppt/slides/slide3.xml" Id="Rd62204d7969a4bd9" /><Relationship Type="http://schemas.openxmlformats.org/officeDocument/2006/relationships/slide" Target="/ppt/slides/slide4.xml" Id="Re045a13ef7db44ab" /><Relationship Type="http://schemas.openxmlformats.org/officeDocument/2006/relationships/slide" Target="/ppt/slides/slide5.xml" Id="Rb9a1ef6023624c4e" /><Relationship Type="http://schemas.openxmlformats.org/officeDocument/2006/relationships/slide" Target="/ppt/slides/slide6.xml" Id="R55ede1804377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4276f641a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fef0438434a0b" /><Relationship Type="http://schemas.openxmlformats.org/officeDocument/2006/relationships/theme" Target="/ppt/slideMasters/theme/theme1.xml" Id="R4843877d5f22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fef043843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5f2ba5790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918be975f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f1ae3b2bc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5f93c6d7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6b6c9fcb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4b2471ce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SOKNEDAL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ELISABETH VAGLE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RANØYEN JIM HUGO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BORTEN INGER KARI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Soknedalsveien 583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00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post@soknedal-sparebank.no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