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ea0029f07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2a655ac934e43"/>
  </p:sldMasterIdLst>
  <p:sldIdLst>
    <p:sldId xmlns:r="http://schemas.openxmlformats.org/officeDocument/2006/relationships" id="256" r:id="R76f8e18a7e8c41e4"/>
    <p:sldId xmlns:r="http://schemas.openxmlformats.org/officeDocument/2006/relationships" id="257" r:id="R09039398aa434a01"/>
    <p:sldId xmlns:r="http://schemas.openxmlformats.org/officeDocument/2006/relationships" id="258" r:id="Rbc39ceebc10d4cd8"/>
    <p:sldId xmlns:r="http://schemas.openxmlformats.org/officeDocument/2006/relationships" id="259" r:id="Red29d4604209482d"/>
    <p:sldId xmlns:r="http://schemas.openxmlformats.org/officeDocument/2006/relationships" id="260" r:id="R38884da07351434b"/>
    <p:sldId xmlns:r="http://schemas.openxmlformats.org/officeDocument/2006/relationships" id="261" r:id="R0346b213a009478f"/>
    <p:sldId xmlns:r="http://schemas.openxmlformats.org/officeDocument/2006/relationships" id="262" r:id="R7a2d66a06b89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2a655ac934e43" /><Relationship Type="http://schemas.openxmlformats.org/officeDocument/2006/relationships/slide" Target="/ppt/slides/slide1.xml" Id="R76f8e18a7e8c41e4" /><Relationship Type="http://schemas.openxmlformats.org/officeDocument/2006/relationships/slide" Target="/ppt/slides/slide2.xml" Id="R09039398aa434a01" /><Relationship Type="http://schemas.openxmlformats.org/officeDocument/2006/relationships/slide" Target="/ppt/slides/slide3.xml" Id="Rbc39ceebc10d4cd8" /><Relationship Type="http://schemas.openxmlformats.org/officeDocument/2006/relationships/slide" Target="/ppt/slides/slide4.xml" Id="Red29d4604209482d" /><Relationship Type="http://schemas.openxmlformats.org/officeDocument/2006/relationships/slide" Target="/ppt/slides/slide5.xml" Id="R38884da07351434b" /><Relationship Type="http://schemas.openxmlformats.org/officeDocument/2006/relationships/slide" Target="/ppt/slides/slide6.xml" Id="R0346b213a009478f" /><Relationship Type="http://schemas.openxmlformats.org/officeDocument/2006/relationships/slide" Target="/ppt/slides/slide7.xml" Id="R7a2d66a06b89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932af0f7b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89191dd3455b" /><Relationship Type="http://schemas.openxmlformats.org/officeDocument/2006/relationships/theme" Target="/ppt/slideMasters/theme/theme1.xml" Id="R30a9e4005112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389191dd3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d5035dbca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b439324df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da31ca2b8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a70451dea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d4ff1300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d6683e38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fbdec95b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KJELL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