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6ffdcafed24b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a4799c2782420d"/>
  </p:sldMasterIdLst>
  <p:sldIdLst>
    <p:sldId xmlns:r="http://schemas.openxmlformats.org/officeDocument/2006/relationships" id="256" r:id="Re2264c77ece54902"/>
    <p:sldId xmlns:r="http://schemas.openxmlformats.org/officeDocument/2006/relationships" id="257" r:id="R50a00bf90ba94734"/>
    <p:sldId xmlns:r="http://schemas.openxmlformats.org/officeDocument/2006/relationships" id="258" r:id="Rbbbab57dd5314321"/>
    <p:sldId xmlns:r="http://schemas.openxmlformats.org/officeDocument/2006/relationships" id="259" r:id="R55b6453d7b894643"/>
    <p:sldId xmlns:r="http://schemas.openxmlformats.org/officeDocument/2006/relationships" id="260" r:id="R39bdf3e439d347ac"/>
    <p:sldId xmlns:r="http://schemas.openxmlformats.org/officeDocument/2006/relationships" id="261" r:id="R7ab9884b8c78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4799c2782420d" /><Relationship Type="http://schemas.openxmlformats.org/officeDocument/2006/relationships/slide" Target="/ppt/slides/slide1.xml" Id="Re2264c77ece54902" /><Relationship Type="http://schemas.openxmlformats.org/officeDocument/2006/relationships/slide" Target="/ppt/slides/slide2.xml" Id="R50a00bf90ba94734" /><Relationship Type="http://schemas.openxmlformats.org/officeDocument/2006/relationships/slide" Target="/ppt/slides/slide3.xml" Id="Rbbbab57dd5314321" /><Relationship Type="http://schemas.openxmlformats.org/officeDocument/2006/relationships/slide" Target="/ppt/slides/slide4.xml" Id="R55b6453d7b894643" /><Relationship Type="http://schemas.openxmlformats.org/officeDocument/2006/relationships/slide" Target="/ppt/slides/slide5.xml" Id="R39bdf3e439d347ac" /><Relationship Type="http://schemas.openxmlformats.org/officeDocument/2006/relationships/slide" Target="/ppt/slides/slide6.xml" Id="R7ab9884b8c78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a8eea57d2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3030900e04e4e" /><Relationship Type="http://schemas.openxmlformats.org/officeDocument/2006/relationships/theme" Target="/ppt/slideMasters/theme/theme1.xml" Id="Rc25a4b26f31841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93030900e04e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d27b2470c4f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8b85196224a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9775e59d146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dcd094db6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7e8e0eab947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d4dc4043049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SPAREBANK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FORSVARETS PERSONELLSERVICE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HYGGEN THORE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 INVEST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RAKON EIENDOM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post@melhusbanken.no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www.melhusbanken.no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