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5438c15a9c4e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0ba6f338de47f5"/>
  </p:sldMasterIdLst>
  <p:sldIdLst>
    <p:sldId xmlns:r="http://schemas.openxmlformats.org/officeDocument/2006/relationships" id="256" r:id="Rb61e21be77004fa9"/>
    <p:sldId xmlns:r="http://schemas.openxmlformats.org/officeDocument/2006/relationships" id="257" r:id="R5caf968a071f4f4c"/>
    <p:sldId xmlns:r="http://schemas.openxmlformats.org/officeDocument/2006/relationships" id="258" r:id="R66fa06e900084a21"/>
    <p:sldId xmlns:r="http://schemas.openxmlformats.org/officeDocument/2006/relationships" id="259" r:id="Rf3a8613ed7824abb"/>
    <p:sldId xmlns:r="http://schemas.openxmlformats.org/officeDocument/2006/relationships" id="260" r:id="R8f29beb345bc4519"/>
    <p:sldId xmlns:r="http://schemas.openxmlformats.org/officeDocument/2006/relationships" id="261" r:id="R3e5aca731c5d44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0ba6f338de47f5" /><Relationship Type="http://schemas.openxmlformats.org/officeDocument/2006/relationships/slide" Target="/ppt/slides/slide1.xml" Id="Rb61e21be77004fa9" /><Relationship Type="http://schemas.openxmlformats.org/officeDocument/2006/relationships/slide" Target="/ppt/slides/slide2.xml" Id="R5caf968a071f4f4c" /><Relationship Type="http://schemas.openxmlformats.org/officeDocument/2006/relationships/slide" Target="/ppt/slides/slide3.xml" Id="R66fa06e900084a21" /><Relationship Type="http://schemas.openxmlformats.org/officeDocument/2006/relationships/slide" Target="/ppt/slides/slide4.xml" Id="Rf3a8613ed7824abb" /><Relationship Type="http://schemas.openxmlformats.org/officeDocument/2006/relationships/slide" Target="/ppt/slides/slide5.xml" Id="R8f29beb345bc4519" /><Relationship Type="http://schemas.openxmlformats.org/officeDocument/2006/relationships/slide" Target="/ppt/slides/slide6.xml" Id="R3e5aca731c5d44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01a20bbd2e4b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47ac1e19d94de0" /><Relationship Type="http://schemas.openxmlformats.org/officeDocument/2006/relationships/theme" Target="/ppt/slideMasters/theme/theme1.xml" Id="R1b4c951721264f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47ac1e19d94d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b7a122907c40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f2c37d99274f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83b4c2e1864a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0ead6bf73349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2cb5c1f3744e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837c88aaba41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SMN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SMN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SMN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SMN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SMN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SMN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58,3 %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SMN  –  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 STREET BANK AND TRUST COMP  –  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 ODIN NORGE  –  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AKSJE NORGE VERDIPAPIRFOND  –  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INVEST NORGE AS  –  2,1 %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SMN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Søndre gate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50 73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smn@smn.no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www.smn.no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937 901 003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SMN</a:t>
            </a:r>
          </a:p>
        </p:txBody>
      </p:sp>
    </p:spTree>
  </p:cSld>
  <p:clrMapOvr>
    <a:masterClrMapping xmlns:a="http://schemas.openxmlformats.org/drawingml/2006/main"/>
  </p:clrMapOvr>
</p:sld>
</file>