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cefe80ffe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2dca8f262d436c"/>
  </p:sldMasterIdLst>
  <p:sldIdLst>
    <p:sldId xmlns:r="http://schemas.openxmlformats.org/officeDocument/2006/relationships" id="256" r:id="Rd6f3dc7c7a924cc4"/>
    <p:sldId xmlns:r="http://schemas.openxmlformats.org/officeDocument/2006/relationships" id="257" r:id="Rb89312db31bf451f"/>
    <p:sldId xmlns:r="http://schemas.openxmlformats.org/officeDocument/2006/relationships" id="258" r:id="R396dd87044fa4391"/>
    <p:sldId xmlns:r="http://schemas.openxmlformats.org/officeDocument/2006/relationships" id="259" r:id="Rf94122c553e64b0f"/>
    <p:sldId xmlns:r="http://schemas.openxmlformats.org/officeDocument/2006/relationships" id="260" r:id="R64d200fc5ce847af"/>
    <p:sldId xmlns:r="http://schemas.openxmlformats.org/officeDocument/2006/relationships" id="261" r:id="R0a0b958e8c58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dca8f262d436c" /><Relationship Type="http://schemas.openxmlformats.org/officeDocument/2006/relationships/slide" Target="/ppt/slides/slide1.xml" Id="Rd6f3dc7c7a924cc4" /><Relationship Type="http://schemas.openxmlformats.org/officeDocument/2006/relationships/slide" Target="/ppt/slides/slide2.xml" Id="Rb89312db31bf451f" /><Relationship Type="http://schemas.openxmlformats.org/officeDocument/2006/relationships/slide" Target="/ppt/slides/slide3.xml" Id="R396dd87044fa4391" /><Relationship Type="http://schemas.openxmlformats.org/officeDocument/2006/relationships/slide" Target="/ppt/slides/slide4.xml" Id="Rf94122c553e64b0f" /><Relationship Type="http://schemas.openxmlformats.org/officeDocument/2006/relationships/slide" Target="/ppt/slides/slide5.xml" Id="R64d200fc5ce847af" /><Relationship Type="http://schemas.openxmlformats.org/officeDocument/2006/relationships/slide" Target="/ppt/slides/slide6.xml" Id="R0a0b958e8c58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08f04fa01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673931f834ee0" /><Relationship Type="http://schemas.openxmlformats.org/officeDocument/2006/relationships/theme" Target="/ppt/slideMasters/theme/theme1.xml" Id="R42dfceb8796a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673931f834e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825504ccd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c83d24d21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33e83ab4543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c83757434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8c911a9db4d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a6ef55dc6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SMN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50 73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smn@smn.no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937 901 003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</a:t>
            </a:r>
          </a:p>
        </p:txBody>
      </p:sp>
    </p:spTree>
  </p:cSld>
  <p:clrMapOvr>
    <a:masterClrMapping xmlns:a="http://schemas.openxmlformats.org/drawingml/2006/main"/>
  </p:clrMapOvr>
</p:sld>
</file>