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7425893aa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295122b404196"/>
  </p:sldMasterIdLst>
  <p:sldIdLst>
    <p:sldId xmlns:r="http://schemas.openxmlformats.org/officeDocument/2006/relationships" id="256" r:id="R0a28f0c4b19745a5"/>
    <p:sldId xmlns:r="http://schemas.openxmlformats.org/officeDocument/2006/relationships" id="257" r:id="R6d95e2e621da41ca"/>
    <p:sldId xmlns:r="http://schemas.openxmlformats.org/officeDocument/2006/relationships" id="258" r:id="R9e60d6f704e94358"/>
    <p:sldId xmlns:r="http://schemas.openxmlformats.org/officeDocument/2006/relationships" id="259" r:id="Re6a864552f094f4c"/>
    <p:sldId xmlns:r="http://schemas.openxmlformats.org/officeDocument/2006/relationships" id="260" r:id="R23ab3842e8f8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295122b404196" /><Relationship Type="http://schemas.openxmlformats.org/officeDocument/2006/relationships/slide" Target="/ppt/slides/slide1.xml" Id="R0a28f0c4b19745a5" /><Relationship Type="http://schemas.openxmlformats.org/officeDocument/2006/relationships/slide" Target="/ppt/slides/slide2.xml" Id="R6d95e2e621da41ca" /><Relationship Type="http://schemas.openxmlformats.org/officeDocument/2006/relationships/slide" Target="/ppt/slides/slide3.xml" Id="R9e60d6f704e94358" /><Relationship Type="http://schemas.openxmlformats.org/officeDocument/2006/relationships/slide" Target="/ppt/slides/slide4.xml" Id="Re6a864552f094f4c" /><Relationship Type="http://schemas.openxmlformats.org/officeDocument/2006/relationships/slide" Target="/ppt/slides/slide5.xml" Id="R23ab3842e8f8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c6deacab9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fe89fe404966" /><Relationship Type="http://schemas.openxmlformats.org/officeDocument/2006/relationships/theme" Target="/ppt/slideMasters/theme/theme1.xml" Id="R6057e3603e97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3fe89fe40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a71b1710a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f6fea3fc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bd3513bf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1212d548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5b1dbee9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